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9" r:id="rId1"/>
    <p:sldMasterId id="2147483721" r:id="rId2"/>
    <p:sldMasterId id="2147483674" r:id="rId3"/>
    <p:sldMasterId id="2147483676" r:id="rId4"/>
    <p:sldMasterId id="2147483678" r:id="rId5"/>
    <p:sldMasterId id="2147483680" r:id="rId6"/>
    <p:sldMasterId id="2147483684" r:id="rId7"/>
    <p:sldMasterId id="2147483727" r:id="rId8"/>
    <p:sldMasterId id="2147483735" r:id="rId9"/>
    <p:sldMasterId id="2147483689" r:id="rId10"/>
    <p:sldMasterId id="2147483693" r:id="rId11"/>
  </p:sldMasterIdLst>
  <p:notesMasterIdLst>
    <p:notesMasterId r:id="rId42"/>
  </p:notesMasterIdLst>
  <p:handoutMasterIdLst>
    <p:handoutMasterId r:id="rId43"/>
  </p:handoutMasterIdLst>
  <p:sldIdLst>
    <p:sldId id="274" r:id="rId12"/>
    <p:sldId id="291" r:id="rId13"/>
    <p:sldId id="366" r:id="rId14"/>
    <p:sldId id="348" r:id="rId15"/>
    <p:sldId id="349" r:id="rId16"/>
    <p:sldId id="362" r:id="rId17"/>
    <p:sldId id="363" r:id="rId18"/>
    <p:sldId id="350" r:id="rId19"/>
    <p:sldId id="355" r:id="rId20"/>
    <p:sldId id="367" r:id="rId21"/>
    <p:sldId id="364" r:id="rId22"/>
    <p:sldId id="368" r:id="rId23"/>
    <p:sldId id="370" r:id="rId24"/>
    <p:sldId id="371" r:id="rId25"/>
    <p:sldId id="372" r:id="rId26"/>
    <p:sldId id="373" r:id="rId27"/>
    <p:sldId id="374" r:id="rId28"/>
    <p:sldId id="375" r:id="rId29"/>
    <p:sldId id="386" r:id="rId30"/>
    <p:sldId id="376" r:id="rId31"/>
    <p:sldId id="377" r:id="rId32"/>
    <p:sldId id="379" r:id="rId33"/>
    <p:sldId id="380" r:id="rId34"/>
    <p:sldId id="381" r:id="rId35"/>
    <p:sldId id="382" r:id="rId36"/>
    <p:sldId id="383" r:id="rId37"/>
    <p:sldId id="384" r:id="rId38"/>
    <p:sldId id="385" r:id="rId39"/>
    <p:sldId id="378" r:id="rId40"/>
    <p:sldId id="303" r:id="rId41"/>
  </p:sldIdLst>
  <p:sldSz cx="16249650" cy="9144000"/>
  <p:notesSz cx="6858000" cy="9144000"/>
  <p:embeddedFontLst>
    <p:embeddedFont>
      <p:font typeface="Arial Narrow" panose="020B0606020202030204" pitchFamily="34" charset="0"/>
      <p:regular r:id="rId44"/>
      <p:bold r:id="rId45"/>
      <p:italic r:id="rId46"/>
      <p:boldItalic r:id="rId47"/>
    </p:embeddedFont>
    <p:embeddedFont>
      <p:font typeface="Arial Nova" panose="020B0504020202020204"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Lato" panose="020B0604020202020204" charset="0"/>
      <p:regular r:id="rId56"/>
      <p:bold r:id="rId57"/>
      <p:italic r:id="rId58"/>
      <p:boldItalic r:id="rId59"/>
    </p:embeddedFont>
    <p:embeddedFont>
      <p:font typeface="Lato Black" panose="020B0604020202020204" charset="0"/>
      <p:bold r:id="rId60"/>
      <p:boldItalic r:id="rId61"/>
    </p:embeddedFont>
  </p:embeddedFontLst>
  <p:defaultTex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C38"/>
    <a:srgbClr val="FFFFFF"/>
    <a:srgbClr val="FDAD3B"/>
    <a:srgbClr val="807870"/>
    <a:srgbClr val="0D729C"/>
    <a:srgbClr val="272054"/>
    <a:srgbClr val="69A4C3"/>
    <a:srgbClr val="0C9ABE"/>
    <a:srgbClr val="C84A23"/>
    <a:srgbClr val="ED9C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62D95-6D55-43F1-A70D-D90119D7C085}" v="4" dt="2021-04-16T14:32:58.182"/>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25921"/>
  </p:normalViewPr>
  <p:slideViewPr>
    <p:cSldViewPr snapToGrid="0" snapToObjects="1">
      <p:cViewPr varScale="1">
        <p:scale>
          <a:sx n="86" d="100"/>
          <a:sy n="86" d="100"/>
        </p:scale>
        <p:origin x="456" y="96"/>
      </p:cViewPr>
      <p:guideLst/>
    </p:cSldViewPr>
  </p:slideViewPr>
  <p:notesTextViewPr>
    <p:cViewPr>
      <p:scale>
        <a:sx n="1" d="1"/>
        <a:sy n="1" d="1"/>
      </p:scale>
      <p:origin x="0" y="0"/>
    </p:cViewPr>
  </p:notesTextViewPr>
  <p:notesViewPr>
    <p:cSldViewPr snapToGrid="0" snapToObjects="1">
      <p:cViewPr varScale="1">
        <p:scale>
          <a:sx n="164" d="100"/>
          <a:sy n="164" d="100"/>
        </p:scale>
        <p:origin x="543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font" Target="fonts/font18.fntdata"/><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font" Target="fonts/font3.fntdata"/><Relationship Id="rId59" Type="http://schemas.openxmlformats.org/officeDocument/2006/relationships/font" Target="fonts/font16.fntdata"/><Relationship Id="rId67"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ne Schmöckel" userId="614fa4b38aeb542d" providerId="LiveId" clId="{1E262D95-6D55-43F1-A70D-D90119D7C085}"/>
    <pc:docChg chg="undo custSel addSld delSld modSld sldOrd">
      <pc:chgData name="Aline Schmöckel" userId="614fa4b38aeb542d" providerId="LiveId" clId="{1E262D95-6D55-43F1-A70D-D90119D7C085}" dt="2021-04-16T17:48:27.433" v="6539" actId="2696"/>
      <pc:docMkLst>
        <pc:docMk/>
      </pc:docMkLst>
      <pc:sldChg chg="modSp mod">
        <pc:chgData name="Aline Schmöckel" userId="614fa4b38aeb542d" providerId="LiveId" clId="{1E262D95-6D55-43F1-A70D-D90119D7C085}" dt="2021-04-03T12:06:02.700" v="6" actId="13926"/>
        <pc:sldMkLst>
          <pc:docMk/>
          <pc:sldMk cId="498777856" sldId="274"/>
        </pc:sldMkLst>
        <pc:spChg chg="mod">
          <ac:chgData name="Aline Schmöckel" userId="614fa4b38aeb542d" providerId="LiveId" clId="{1E262D95-6D55-43F1-A70D-D90119D7C085}" dt="2021-04-03T12:06:02.700" v="6" actId="13926"/>
          <ac:spMkLst>
            <pc:docMk/>
            <pc:sldMk cId="498777856" sldId="274"/>
            <ac:spMk id="3" creationId="{57B4FF87-73A3-F74E-A709-6292BD08D851}"/>
          </ac:spMkLst>
        </pc:spChg>
      </pc:sldChg>
      <pc:sldChg chg="modSp mod">
        <pc:chgData name="Aline Schmöckel" userId="614fa4b38aeb542d" providerId="LiveId" clId="{1E262D95-6D55-43F1-A70D-D90119D7C085}" dt="2021-04-03T12:06:56.420" v="45" actId="20577"/>
        <pc:sldMkLst>
          <pc:docMk/>
          <pc:sldMk cId="204222504" sldId="291"/>
        </pc:sldMkLst>
        <pc:spChg chg="mod">
          <ac:chgData name="Aline Schmöckel" userId="614fa4b38aeb542d" providerId="LiveId" clId="{1E262D95-6D55-43F1-A70D-D90119D7C085}" dt="2021-04-03T12:06:56.420" v="45" actId="20577"/>
          <ac:spMkLst>
            <pc:docMk/>
            <pc:sldMk cId="204222504" sldId="291"/>
            <ac:spMk id="4" creationId="{0131E876-528C-C040-B62A-191ADF851994}"/>
          </ac:spMkLst>
        </pc:spChg>
      </pc:sldChg>
      <pc:sldChg chg="del">
        <pc:chgData name="Aline Schmöckel" userId="614fa4b38aeb542d" providerId="LiveId" clId="{1E262D95-6D55-43F1-A70D-D90119D7C085}" dt="2021-04-03T12:07:39.440" v="53" actId="2696"/>
        <pc:sldMkLst>
          <pc:docMk/>
          <pc:sldMk cId="3956937781" sldId="295"/>
        </pc:sldMkLst>
      </pc:sldChg>
      <pc:sldChg chg="del">
        <pc:chgData name="Aline Schmöckel" userId="614fa4b38aeb542d" providerId="LiveId" clId="{1E262D95-6D55-43F1-A70D-D90119D7C085}" dt="2021-04-03T12:13:38.724" v="206" actId="2696"/>
        <pc:sldMkLst>
          <pc:docMk/>
          <pc:sldMk cId="982709502" sldId="296"/>
        </pc:sldMkLst>
      </pc:sldChg>
      <pc:sldChg chg="modSp mod">
        <pc:chgData name="Aline Schmöckel" userId="614fa4b38aeb542d" providerId="LiveId" clId="{1E262D95-6D55-43F1-A70D-D90119D7C085}" dt="2021-04-04T15:39:04.535" v="3012" actId="20577"/>
        <pc:sldMkLst>
          <pc:docMk/>
          <pc:sldMk cId="3085853535" sldId="303"/>
        </pc:sldMkLst>
        <pc:spChg chg="mod">
          <ac:chgData name="Aline Schmöckel" userId="614fa4b38aeb542d" providerId="LiveId" clId="{1E262D95-6D55-43F1-A70D-D90119D7C085}" dt="2021-04-04T15:35:35.074" v="2946" actId="6549"/>
          <ac:spMkLst>
            <pc:docMk/>
            <pc:sldMk cId="3085853535" sldId="303"/>
            <ac:spMk id="2" creationId="{A36B6DFE-3F6B-4940-A4AC-9754AE1DEAF6}"/>
          </ac:spMkLst>
        </pc:spChg>
        <pc:spChg chg="mod">
          <ac:chgData name="Aline Schmöckel" userId="614fa4b38aeb542d" providerId="LiveId" clId="{1E262D95-6D55-43F1-A70D-D90119D7C085}" dt="2021-04-04T15:35:42.974" v="2963" actId="20577"/>
          <ac:spMkLst>
            <pc:docMk/>
            <pc:sldMk cId="3085853535" sldId="303"/>
            <ac:spMk id="3" creationId="{49074E97-D038-6545-915C-67B7713457CA}"/>
          </ac:spMkLst>
        </pc:spChg>
        <pc:spChg chg="mod">
          <ac:chgData name="Aline Schmöckel" userId="614fa4b38aeb542d" providerId="LiveId" clId="{1E262D95-6D55-43F1-A70D-D90119D7C085}" dt="2021-04-04T15:35:50.036" v="2977" actId="6549"/>
          <ac:spMkLst>
            <pc:docMk/>
            <pc:sldMk cId="3085853535" sldId="303"/>
            <ac:spMk id="5" creationId="{424574FD-3B2E-4D4B-931A-4D83D0A04AFC}"/>
          </ac:spMkLst>
        </pc:spChg>
        <pc:spChg chg="mod">
          <ac:chgData name="Aline Schmöckel" userId="614fa4b38aeb542d" providerId="LiveId" clId="{1E262D95-6D55-43F1-A70D-D90119D7C085}" dt="2021-04-04T15:39:04.535" v="3012" actId="20577"/>
          <ac:spMkLst>
            <pc:docMk/>
            <pc:sldMk cId="3085853535" sldId="303"/>
            <ac:spMk id="6" creationId="{A9EA0B55-D0A1-644C-ADD5-6E505A66590B}"/>
          </ac:spMkLst>
        </pc:spChg>
      </pc:sldChg>
      <pc:sldChg chg="modSp del mod modShow">
        <pc:chgData name="Aline Schmöckel" userId="614fa4b38aeb542d" providerId="LiveId" clId="{1E262D95-6D55-43F1-A70D-D90119D7C085}" dt="2021-04-03T12:36:34.027" v="1109" actId="2696"/>
        <pc:sldMkLst>
          <pc:docMk/>
          <pc:sldMk cId="2626030814" sldId="304"/>
        </pc:sldMkLst>
        <pc:spChg chg="mod">
          <ac:chgData name="Aline Schmöckel" userId="614fa4b38aeb542d" providerId="LiveId" clId="{1E262D95-6D55-43F1-A70D-D90119D7C085}" dt="2021-04-03T12:12:09.591" v="203" actId="20577"/>
          <ac:spMkLst>
            <pc:docMk/>
            <pc:sldMk cId="2626030814" sldId="304"/>
            <ac:spMk id="8" creationId="{1FC8EA1A-DFC8-7B48-B709-D02E2D40C998}"/>
          </ac:spMkLst>
        </pc:spChg>
      </pc:sldChg>
      <pc:sldChg chg="del">
        <pc:chgData name="Aline Schmöckel" userId="614fa4b38aeb542d" providerId="LiveId" clId="{1E262D95-6D55-43F1-A70D-D90119D7C085}" dt="2021-04-03T12:13:41.815" v="207" actId="2696"/>
        <pc:sldMkLst>
          <pc:docMk/>
          <pc:sldMk cId="2213857961" sldId="307"/>
        </pc:sldMkLst>
      </pc:sldChg>
      <pc:sldChg chg="del">
        <pc:chgData name="Aline Schmöckel" userId="614fa4b38aeb542d" providerId="LiveId" clId="{1E262D95-6D55-43F1-A70D-D90119D7C085}" dt="2021-04-03T12:48:17.067" v="1588" actId="2696"/>
        <pc:sldMkLst>
          <pc:docMk/>
          <pc:sldMk cId="1458064321" sldId="312"/>
        </pc:sldMkLst>
      </pc:sldChg>
      <pc:sldChg chg="del">
        <pc:chgData name="Aline Schmöckel" userId="614fa4b38aeb542d" providerId="LiveId" clId="{1E262D95-6D55-43F1-A70D-D90119D7C085}" dt="2021-04-03T12:48:42.770" v="1591" actId="2696"/>
        <pc:sldMkLst>
          <pc:docMk/>
          <pc:sldMk cId="608614875" sldId="320"/>
        </pc:sldMkLst>
      </pc:sldChg>
      <pc:sldChg chg="addSp modSp del mod">
        <pc:chgData name="Aline Schmöckel" userId="614fa4b38aeb542d" providerId="LiveId" clId="{1E262D95-6D55-43F1-A70D-D90119D7C085}" dt="2021-04-04T15:35:18.771" v="2944" actId="2696"/>
        <pc:sldMkLst>
          <pc:docMk/>
          <pc:sldMk cId="1521085404" sldId="346"/>
        </pc:sldMkLst>
        <pc:spChg chg="mod">
          <ac:chgData name="Aline Schmöckel" userId="614fa4b38aeb542d" providerId="LiveId" clId="{1E262D95-6D55-43F1-A70D-D90119D7C085}" dt="2021-04-03T12:11:49.993" v="189" actId="20577"/>
          <ac:spMkLst>
            <pc:docMk/>
            <pc:sldMk cId="1521085404" sldId="346"/>
            <ac:spMk id="2" creationId="{3A41450C-B690-6946-8CF3-FD590987163F}"/>
          </ac:spMkLst>
        </pc:spChg>
        <pc:spChg chg="add mod">
          <ac:chgData name="Aline Schmöckel" userId="614fa4b38aeb542d" providerId="LiveId" clId="{1E262D95-6D55-43F1-A70D-D90119D7C085}" dt="2021-04-03T12:36:58.811" v="1111" actId="255"/>
          <ac:spMkLst>
            <pc:docMk/>
            <pc:sldMk cId="1521085404" sldId="346"/>
            <ac:spMk id="6" creationId="{2E2740B7-D23C-4F8A-8F4F-B1538605DF10}"/>
          </ac:spMkLst>
        </pc:spChg>
        <pc:spChg chg="add mod">
          <ac:chgData name="Aline Schmöckel" userId="614fa4b38aeb542d" providerId="LiveId" clId="{1E262D95-6D55-43F1-A70D-D90119D7C085}" dt="2021-04-03T12:37:10.109" v="1114" actId="255"/>
          <ac:spMkLst>
            <pc:docMk/>
            <pc:sldMk cId="1521085404" sldId="346"/>
            <ac:spMk id="8" creationId="{723C3D2E-B2B3-4A33-8586-A140FAD7B3D2}"/>
          </ac:spMkLst>
        </pc:spChg>
      </pc:sldChg>
      <pc:sldChg chg="del">
        <pc:chgData name="Aline Schmöckel" userId="614fa4b38aeb542d" providerId="LiveId" clId="{1E262D95-6D55-43F1-A70D-D90119D7C085}" dt="2021-04-03T12:13:34.380" v="205" actId="2696"/>
        <pc:sldMkLst>
          <pc:docMk/>
          <pc:sldMk cId="2072891955" sldId="347"/>
        </pc:sldMkLst>
      </pc:sldChg>
      <pc:sldChg chg="addSp delSp modSp mod">
        <pc:chgData name="Aline Schmöckel" userId="614fa4b38aeb542d" providerId="LiveId" clId="{1E262D95-6D55-43F1-A70D-D90119D7C085}" dt="2021-04-03T13:35:46.890" v="2709" actId="2711"/>
        <pc:sldMkLst>
          <pc:docMk/>
          <pc:sldMk cId="283394480" sldId="348"/>
        </pc:sldMkLst>
        <pc:spChg chg="mod">
          <ac:chgData name="Aline Schmöckel" userId="614fa4b38aeb542d" providerId="LiveId" clId="{1E262D95-6D55-43F1-A70D-D90119D7C085}" dt="2021-04-03T12:14:39.985" v="248" actId="20577"/>
          <ac:spMkLst>
            <pc:docMk/>
            <pc:sldMk cId="283394480" sldId="348"/>
            <ac:spMk id="2" creationId="{3A41450C-B690-6946-8CF3-FD590987163F}"/>
          </ac:spMkLst>
        </pc:spChg>
        <pc:spChg chg="mod">
          <ac:chgData name="Aline Schmöckel" userId="614fa4b38aeb542d" providerId="LiveId" clId="{1E262D95-6D55-43F1-A70D-D90119D7C085}" dt="2021-04-03T13:35:46.890" v="2709" actId="2711"/>
          <ac:spMkLst>
            <pc:docMk/>
            <pc:sldMk cId="283394480" sldId="348"/>
            <ac:spMk id="5" creationId="{55A5272A-3B1C-4759-810F-0B0BF179370C}"/>
          </ac:spMkLst>
        </pc:spChg>
        <pc:picChg chg="del">
          <ac:chgData name="Aline Schmöckel" userId="614fa4b38aeb542d" providerId="LiveId" clId="{1E262D95-6D55-43F1-A70D-D90119D7C085}" dt="2021-04-03T12:14:10.708" v="209" actId="478"/>
          <ac:picMkLst>
            <pc:docMk/>
            <pc:sldMk cId="283394480" sldId="348"/>
            <ac:picMk id="6" creationId="{8045442D-1058-4DA8-ACB8-E0CD26A95D5B}"/>
          </ac:picMkLst>
        </pc:picChg>
        <pc:picChg chg="add del mod">
          <ac:chgData name="Aline Schmöckel" userId="614fa4b38aeb542d" providerId="LiveId" clId="{1E262D95-6D55-43F1-A70D-D90119D7C085}" dt="2021-04-03T12:15:55.712" v="252" actId="478"/>
          <ac:picMkLst>
            <pc:docMk/>
            <pc:sldMk cId="283394480" sldId="348"/>
            <ac:picMk id="7" creationId="{0E2F14E4-8EDC-498D-9230-2A9BC1E0AFA3}"/>
          </ac:picMkLst>
        </pc:picChg>
      </pc:sldChg>
      <pc:sldChg chg="modSp mod">
        <pc:chgData name="Aline Schmöckel" userId="614fa4b38aeb542d" providerId="LiveId" clId="{1E262D95-6D55-43F1-A70D-D90119D7C085}" dt="2021-04-03T13:33:31.331" v="2694" actId="20577"/>
        <pc:sldMkLst>
          <pc:docMk/>
          <pc:sldMk cId="2856356114" sldId="349"/>
        </pc:sldMkLst>
        <pc:spChg chg="mod">
          <ac:chgData name="Aline Schmöckel" userId="614fa4b38aeb542d" providerId="LiveId" clId="{1E262D95-6D55-43F1-A70D-D90119D7C085}" dt="2021-04-03T12:47:44.916" v="1569" actId="20577"/>
          <ac:spMkLst>
            <pc:docMk/>
            <pc:sldMk cId="2856356114" sldId="349"/>
            <ac:spMk id="2" creationId="{3A41450C-B690-6946-8CF3-FD590987163F}"/>
          </ac:spMkLst>
        </pc:spChg>
        <pc:spChg chg="mod">
          <ac:chgData name="Aline Schmöckel" userId="614fa4b38aeb542d" providerId="LiveId" clId="{1E262D95-6D55-43F1-A70D-D90119D7C085}" dt="2021-04-03T13:33:31.331" v="2694" actId="20577"/>
          <ac:spMkLst>
            <pc:docMk/>
            <pc:sldMk cId="2856356114" sldId="349"/>
            <ac:spMk id="4" creationId="{FEECDF1E-CC2E-4E44-B1AF-223F82A2F6AE}"/>
          </ac:spMkLst>
        </pc:spChg>
      </pc:sldChg>
      <pc:sldChg chg="modSp mod">
        <pc:chgData name="Aline Schmöckel" userId="614fa4b38aeb542d" providerId="LiveId" clId="{1E262D95-6D55-43F1-A70D-D90119D7C085}" dt="2021-04-03T12:47:52.582" v="1584" actId="20577"/>
        <pc:sldMkLst>
          <pc:docMk/>
          <pc:sldMk cId="2461939116" sldId="350"/>
        </pc:sldMkLst>
        <pc:spChg chg="mod">
          <ac:chgData name="Aline Schmöckel" userId="614fa4b38aeb542d" providerId="LiveId" clId="{1E262D95-6D55-43F1-A70D-D90119D7C085}" dt="2021-04-03T12:47:52.582" v="1584" actId="20577"/>
          <ac:spMkLst>
            <pc:docMk/>
            <pc:sldMk cId="2461939116" sldId="350"/>
            <ac:spMk id="2" creationId="{3A41450C-B690-6946-8CF3-FD590987163F}"/>
          </ac:spMkLst>
        </pc:spChg>
        <pc:spChg chg="mod">
          <ac:chgData name="Aline Schmöckel" userId="614fa4b38aeb542d" providerId="LiveId" clId="{1E262D95-6D55-43F1-A70D-D90119D7C085}" dt="2021-04-03T12:47:27.368" v="1554" actId="20577"/>
          <ac:spMkLst>
            <pc:docMk/>
            <pc:sldMk cId="2461939116" sldId="350"/>
            <ac:spMk id="4" creationId="{F268B5CF-0001-4EEA-B7BD-29142C24B692}"/>
          </ac:spMkLst>
        </pc:spChg>
      </pc:sldChg>
      <pc:sldChg chg="del">
        <pc:chgData name="Aline Schmöckel" userId="614fa4b38aeb542d" providerId="LiveId" clId="{1E262D95-6D55-43F1-A70D-D90119D7C085}" dt="2021-04-03T12:47:58.345" v="1585" actId="2696"/>
        <pc:sldMkLst>
          <pc:docMk/>
          <pc:sldMk cId="3809453062" sldId="351"/>
        </pc:sldMkLst>
      </pc:sldChg>
      <pc:sldChg chg="del">
        <pc:chgData name="Aline Schmöckel" userId="614fa4b38aeb542d" providerId="LiveId" clId="{1E262D95-6D55-43F1-A70D-D90119D7C085}" dt="2021-04-03T12:48:12.488" v="1587" actId="2696"/>
        <pc:sldMkLst>
          <pc:docMk/>
          <pc:sldMk cId="4087047361" sldId="352"/>
        </pc:sldMkLst>
      </pc:sldChg>
      <pc:sldChg chg="del">
        <pc:chgData name="Aline Schmöckel" userId="614fa4b38aeb542d" providerId="LiveId" clId="{1E262D95-6D55-43F1-A70D-D90119D7C085}" dt="2021-04-03T12:48:07.368" v="1586" actId="2696"/>
        <pc:sldMkLst>
          <pc:docMk/>
          <pc:sldMk cId="4061188384" sldId="354"/>
        </pc:sldMkLst>
      </pc:sldChg>
      <pc:sldChg chg="addSp delSp modSp mod">
        <pc:chgData name="Aline Schmöckel" userId="614fa4b38aeb542d" providerId="LiveId" clId="{1E262D95-6D55-43F1-A70D-D90119D7C085}" dt="2021-04-04T15:46:13.465" v="3019" actId="1076"/>
        <pc:sldMkLst>
          <pc:docMk/>
          <pc:sldMk cId="2975879767" sldId="355"/>
        </pc:sldMkLst>
        <pc:spChg chg="mod">
          <ac:chgData name="Aline Schmöckel" userId="614fa4b38aeb542d" providerId="LiveId" clId="{1E262D95-6D55-43F1-A70D-D90119D7C085}" dt="2021-04-04T15:46:13.465" v="3019" actId="1076"/>
          <ac:spMkLst>
            <pc:docMk/>
            <pc:sldMk cId="2975879767" sldId="355"/>
            <ac:spMk id="2" creationId="{3A41450C-B690-6946-8CF3-FD590987163F}"/>
          </ac:spMkLst>
        </pc:spChg>
        <pc:spChg chg="del mod">
          <ac:chgData name="Aline Schmöckel" userId="614fa4b38aeb542d" providerId="LiveId" clId="{1E262D95-6D55-43F1-A70D-D90119D7C085}" dt="2021-04-03T13:34:06.072" v="2699" actId="478"/>
          <ac:spMkLst>
            <pc:docMk/>
            <pc:sldMk cId="2975879767" sldId="355"/>
            <ac:spMk id="3" creationId="{D85E6DCB-03E4-4B8E-8A3C-85E9348B1C55}"/>
          </ac:spMkLst>
        </pc:spChg>
        <pc:spChg chg="del">
          <ac:chgData name="Aline Schmöckel" userId="614fa4b38aeb542d" providerId="LiveId" clId="{1E262D95-6D55-43F1-A70D-D90119D7C085}" dt="2021-04-03T12:51:03.716" v="1609" actId="478"/>
          <ac:spMkLst>
            <pc:docMk/>
            <pc:sldMk cId="2975879767" sldId="355"/>
            <ac:spMk id="5" creationId="{9514A0AA-2671-4226-BFF7-03F6D03C29A9}"/>
          </ac:spMkLst>
        </pc:spChg>
        <pc:spChg chg="mod">
          <ac:chgData name="Aline Schmöckel" userId="614fa4b38aeb542d" providerId="LiveId" clId="{1E262D95-6D55-43F1-A70D-D90119D7C085}" dt="2021-04-03T13:40:12.692" v="2839" actId="20577"/>
          <ac:spMkLst>
            <pc:docMk/>
            <pc:sldMk cId="2975879767" sldId="355"/>
            <ac:spMk id="6" creationId="{65B7B9C6-2F43-4296-9787-1EE63FA2D3F7}"/>
          </ac:spMkLst>
        </pc:spChg>
        <pc:spChg chg="del">
          <ac:chgData name="Aline Schmöckel" userId="614fa4b38aeb542d" providerId="LiveId" clId="{1E262D95-6D55-43F1-A70D-D90119D7C085}" dt="2021-04-03T13:34:13.090" v="2700" actId="478"/>
          <ac:spMkLst>
            <pc:docMk/>
            <pc:sldMk cId="2975879767" sldId="355"/>
            <ac:spMk id="8" creationId="{A6AC8396-DF03-4A12-AA17-8B10836575D5}"/>
          </ac:spMkLst>
        </pc:spChg>
        <pc:picChg chg="add mod">
          <ac:chgData name="Aline Schmöckel" userId="614fa4b38aeb542d" providerId="LiveId" clId="{1E262D95-6D55-43F1-A70D-D90119D7C085}" dt="2021-04-03T13:40:20.921" v="2842" actId="1076"/>
          <ac:picMkLst>
            <pc:docMk/>
            <pc:sldMk cId="2975879767" sldId="355"/>
            <ac:picMk id="7" creationId="{EF927E4D-83B8-4FC5-A3BF-3C1B69C569E6}"/>
          </ac:picMkLst>
        </pc:picChg>
        <pc:picChg chg="add del mod">
          <ac:chgData name="Aline Schmöckel" userId="614fa4b38aeb542d" providerId="LiveId" clId="{1E262D95-6D55-43F1-A70D-D90119D7C085}" dt="2021-04-03T13:41:41.298" v="2848" actId="478"/>
          <ac:picMkLst>
            <pc:docMk/>
            <pc:sldMk cId="2975879767" sldId="355"/>
            <ac:picMk id="10" creationId="{8D4B8EF3-BD71-453A-A313-F970DCE9D31D}"/>
          </ac:picMkLst>
        </pc:picChg>
        <pc:picChg chg="add mod">
          <ac:chgData name="Aline Schmöckel" userId="614fa4b38aeb542d" providerId="LiveId" clId="{1E262D95-6D55-43F1-A70D-D90119D7C085}" dt="2021-04-03T13:41:57.667" v="2852" actId="14100"/>
          <ac:picMkLst>
            <pc:docMk/>
            <pc:sldMk cId="2975879767" sldId="355"/>
            <ac:picMk id="12" creationId="{284CCE65-5CE2-4945-A185-9D99D8AB333E}"/>
          </ac:picMkLst>
        </pc:picChg>
      </pc:sldChg>
      <pc:sldChg chg="del">
        <pc:chgData name="Aline Schmöckel" userId="614fa4b38aeb542d" providerId="LiveId" clId="{1E262D95-6D55-43F1-A70D-D90119D7C085}" dt="2021-04-03T12:48:32.498" v="1589" actId="2696"/>
        <pc:sldMkLst>
          <pc:docMk/>
          <pc:sldMk cId="1951928265" sldId="356"/>
        </pc:sldMkLst>
      </pc:sldChg>
      <pc:sldChg chg="del">
        <pc:chgData name="Aline Schmöckel" userId="614fa4b38aeb542d" providerId="LiveId" clId="{1E262D95-6D55-43F1-A70D-D90119D7C085}" dt="2021-04-03T12:48:39.801" v="1590" actId="2696"/>
        <pc:sldMkLst>
          <pc:docMk/>
          <pc:sldMk cId="3633185834" sldId="358"/>
        </pc:sldMkLst>
      </pc:sldChg>
      <pc:sldChg chg="del">
        <pc:chgData name="Aline Schmöckel" userId="614fa4b38aeb542d" providerId="LiveId" clId="{1E262D95-6D55-43F1-A70D-D90119D7C085}" dt="2021-04-03T12:48:52.609" v="1593" actId="2696"/>
        <pc:sldMkLst>
          <pc:docMk/>
          <pc:sldMk cId="1220339866" sldId="359"/>
        </pc:sldMkLst>
      </pc:sldChg>
      <pc:sldChg chg="delSp modSp del mod delAnim modAnim">
        <pc:chgData name="Aline Schmöckel" userId="614fa4b38aeb542d" providerId="LiveId" clId="{1E262D95-6D55-43F1-A70D-D90119D7C085}" dt="2021-04-03T13:43:31.049" v="2902" actId="2696"/>
        <pc:sldMkLst>
          <pc:docMk/>
          <pc:sldMk cId="2597491010" sldId="360"/>
        </pc:sldMkLst>
        <pc:spChg chg="mod">
          <ac:chgData name="Aline Schmöckel" userId="614fa4b38aeb542d" providerId="LiveId" clId="{1E262D95-6D55-43F1-A70D-D90119D7C085}" dt="2021-04-03T13:42:41.295" v="2888" actId="20577"/>
          <ac:spMkLst>
            <pc:docMk/>
            <pc:sldMk cId="2597491010" sldId="360"/>
            <ac:spMk id="2" creationId="{3A41450C-B690-6946-8CF3-FD590987163F}"/>
          </ac:spMkLst>
        </pc:spChg>
        <pc:spChg chg="del">
          <ac:chgData name="Aline Schmöckel" userId="614fa4b38aeb542d" providerId="LiveId" clId="{1E262D95-6D55-43F1-A70D-D90119D7C085}" dt="2021-04-03T13:42:48.086" v="2890" actId="478"/>
          <ac:spMkLst>
            <pc:docMk/>
            <pc:sldMk cId="2597491010" sldId="360"/>
            <ac:spMk id="3" creationId="{787E05C7-F3A8-4AD2-9669-218377E5130F}"/>
          </ac:spMkLst>
        </pc:spChg>
        <pc:spChg chg="del">
          <ac:chgData name="Aline Schmöckel" userId="614fa4b38aeb542d" providerId="LiveId" clId="{1E262D95-6D55-43F1-A70D-D90119D7C085}" dt="2021-04-03T13:42:57.756" v="2896" actId="478"/>
          <ac:spMkLst>
            <pc:docMk/>
            <pc:sldMk cId="2597491010" sldId="360"/>
            <ac:spMk id="4" creationId="{0BDCCE23-57D5-46DF-84E9-37E119543A5B}"/>
          </ac:spMkLst>
        </pc:spChg>
        <pc:spChg chg="del">
          <ac:chgData name="Aline Schmöckel" userId="614fa4b38aeb542d" providerId="LiveId" clId="{1E262D95-6D55-43F1-A70D-D90119D7C085}" dt="2021-04-03T13:42:45.545" v="2889" actId="478"/>
          <ac:spMkLst>
            <pc:docMk/>
            <pc:sldMk cId="2597491010" sldId="360"/>
            <ac:spMk id="6" creationId="{9104A8CE-76D1-4D0C-B3B8-A442AED929EC}"/>
          </ac:spMkLst>
        </pc:spChg>
        <pc:spChg chg="del mod">
          <ac:chgData name="Aline Schmöckel" userId="614fa4b38aeb542d" providerId="LiveId" clId="{1E262D95-6D55-43F1-A70D-D90119D7C085}" dt="2021-04-03T13:42:55.984" v="2895"/>
          <ac:spMkLst>
            <pc:docMk/>
            <pc:sldMk cId="2597491010" sldId="360"/>
            <ac:spMk id="7" creationId="{1269246E-79B5-47AD-9863-65523CF6E225}"/>
          </ac:spMkLst>
        </pc:spChg>
        <pc:spChg chg="del">
          <ac:chgData name="Aline Schmöckel" userId="614fa4b38aeb542d" providerId="LiveId" clId="{1E262D95-6D55-43F1-A70D-D90119D7C085}" dt="2021-04-03T13:43:01.384" v="2898" actId="478"/>
          <ac:spMkLst>
            <pc:docMk/>
            <pc:sldMk cId="2597491010" sldId="360"/>
            <ac:spMk id="8" creationId="{C78BAFB4-662C-4CA4-BC4F-FBF49E045F2C}"/>
          </ac:spMkLst>
        </pc:spChg>
        <pc:spChg chg="del">
          <ac:chgData name="Aline Schmöckel" userId="614fa4b38aeb542d" providerId="LiveId" clId="{1E262D95-6D55-43F1-A70D-D90119D7C085}" dt="2021-04-03T13:42:55.984" v="2893" actId="478"/>
          <ac:spMkLst>
            <pc:docMk/>
            <pc:sldMk cId="2597491010" sldId="360"/>
            <ac:spMk id="9" creationId="{0F090DE5-EB81-4C7D-BCB1-FD2418E315B3}"/>
          </ac:spMkLst>
        </pc:spChg>
        <pc:cxnChg chg="del">
          <ac:chgData name="Aline Schmöckel" userId="614fa4b38aeb542d" providerId="LiveId" clId="{1E262D95-6D55-43F1-A70D-D90119D7C085}" dt="2021-04-03T13:42:49.822" v="2891" actId="478"/>
          <ac:cxnSpMkLst>
            <pc:docMk/>
            <pc:sldMk cId="2597491010" sldId="360"/>
            <ac:cxnSpMk id="5" creationId="{78F5B814-20BF-4C9F-B144-C6AA34A39D40}"/>
          </ac:cxnSpMkLst>
        </pc:cxnChg>
        <pc:cxnChg chg="del">
          <ac:chgData name="Aline Schmöckel" userId="614fa4b38aeb542d" providerId="LiveId" clId="{1E262D95-6D55-43F1-A70D-D90119D7C085}" dt="2021-04-03T13:42:59.437" v="2897" actId="478"/>
          <ac:cxnSpMkLst>
            <pc:docMk/>
            <pc:sldMk cId="2597491010" sldId="360"/>
            <ac:cxnSpMk id="10" creationId="{26AFF385-69BF-4E6A-BB4A-4CECE4C40F38}"/>
          </ac:cxnSpMkLst>
        </pc:cxnChg>
      </pc:sldChg>
      <pc:sldChg chg="new del">
        <pc:chgData name="Aline Schmöckel" userId="614fa4b38aeb542d" providerId="LiveId" clId="{1E262D95-6D55-43F1-A70D-D90119D7C085}" dt="2021-04-03T13:21:24.074" v="2014" actId="2696"/>
        <pc:sldMkLst>
          <pc:docMk/>
          <pc:sldMk cId="2397592311" sldId="361"/>
        </pc:sldMkLst>
      </pc:sldChg>
      <pc:sldChg chg="del">
        <pc:chgData name="Aline Schmöckel" userId="614fa4b38aeb542d" providerId="LiveId" clId="{1E262D95-6D55-43F1-A70D-D90119D7C085}" dt="2021-04-03T12:48:49.675" v="1592" actId="2696"/>
        <pc:sldMkLst>
          <pc:docMk/>
          <pc:sldMk cId="85072173" sldId="362"/>
        </pc:sldMkLst>
      </pc:sldChg>
      <pc:sldChg chg="modSp add mod">
        <pc:chgData name="Aline Schmöckel" userId="614fa4b38aeb542d" providerId="LiveId" clId="{1E262D95-6D55-43F1-A70D-D90119D7C085}" dt="2021-04-03T13:35:14.770" v="2708" actId="1076"/>
        <pc:sldMkLst>
          <pc:docMk/>
          <pc:sldMk cId="1169422858" sldId="362"/>
        </pc:sldMkLst>
        <pc:spChg chg="mod">
          <ac:chgData name="Aline Schmöckel" userId="614fa4b38aeb542d" providerId="LiveId" clId="{1E262D95-6D55-43F1-A70D-D90119D7C085}" dt="2021-04-03T13:35:14.770" v="2708" actId="1076"/>
          <ac:spMkLst>
            <pc:docMk/>
            <pc:sldMk cId="1169422858" sldId="362"/>
            <ac:spMk id="4" creationId="{FEECDF1E-CC2E-4E44-B1AF-223F82A2F6AE}"/>
          </ac:spMkLst>
        </pc:spChg>
      </pc:sldChg>
      <pc:sldChg chg="modSp add mod">
        <pc:chgData name="Aline Schmöckel" userId="614fa4b38aeb542d" providerId="LiveId" clId="{1E262D95-6D55-43F1-A70D-D90119D7C085}" dt="2021-04-03T13:34:50.315" v="2706" actId="20577"/>
        <pc:sldMkLst>
          <pc:docMk/>
          <pc:sldMk cId="867299094" sldId="363"/>
        </pc:sldMkLst>
        <pc:spChg chg="mod">
          <ac:chgData name="Aline Schmöckel" userId="614fa4b38aeb542d" providerId="LiveId" clId="{1E262D95-6D55-43F1-A70D-D90119D7C085}" dt="2021-04-03T13:34:50.315" v="2706" actId="20577"/>
          <ac:spMkLst>
            <pc:docMk/>
            <pc:sldMk cId="867299094" sldId="363"/>
            <ac:spMk id="4" creationId="{FEECDF1E-CC2E-4E44-B1AF-223F82A2F6AE}"/>
          </ac:spMkLst>
        </pc:spChg>
      </pc:sldChg>
      <pc:sldChg chg="addSp delSp modSp add mod ord">
        <pc:chgData name="Aline Schmöckel" userId="614fa4b38aeb542d" providerId="LiveId" clId="{1E262D95-6D55-43F1-A70D-D90119D7C085}" dt="2021-04-04T22:37:38.509" v="4558" actId="20577"/>
        <pc:sldMkLst>
          <pc:docMk/>
          <pc:sldMk cId="629886415" sldId="364"/>
        </pc:sldMkLst>
        <pc:spChg chg="mod">
          <ac:chgData name="Aline Schmöckel" userId="614fa4b38aeb542d" providerId="LiveId" clId="{1E262D95-6D55-43F1-A70D-D90119D7C085}" dt="2021-04-03T13:43:42.296" v="2915" actId="20577"/>
          <ac:spMkLst>
            <pc:docMk/>
            <pc:sldMk cId="629886415" sldId="364"/>
            <ac:spMk id="2" creationId="{3A41450C-B690-6946-8CF3-FD590987163F}"/>
          </ac:spMkLst>
        </pc:spChg>
        <pc:spChg chg="mod">
          <ac:chgData name="Aline Schmöckel" userId="614fa4b38aeb542d" providerId="LiveId" clId="{1E262D95-6D55-43F1-A70D-D90119D7C085}" dt="2021-04-04T22:37:38.509" v="4558" actId="20577"/>
          <ac:spMkLst>
            <pc:docMk/>
            <pc:sldMk cId="629886415" sldId="364"/>
            <ac:spMk id="4" creationId="{F268B5CF-0001-4EEA-B7BD-29142C24B692}"/>
          </ac:spMkLst>
        </pc:spChg>
        <pc:picChg chg="add del mod">
          <ac:chgData name="Aline Schmöckel" userId="614fa4b38aeb542d" providerId="LiveId" clId="{1E262D95-6D55-43F1-A70D-D90119D7C085}" dt="2021-04-04T22:37:26.741" v="4556" actId="478"/>
          <ac:picMkLst>
            <pc:docMk/>
            <pc:sldMk cId="629886415" sldId="364"/>
            <ac:picMk id="5" creationId="{2C26FF91-9824-4DD1-BC74-F444615C816B}"/>
          </ac:picMkLst>
        </pc:picChg>
      </pc:sldChg>
      <pc:sldChg chg="delSp modSp add del mod ord">
        <pc:chgData name="Aline Schmöckel" userId="614fa4b38aeb542d" providerId="LiveId" clId="{1E262D95-6D55-43F1-A70D-D90119D7C085}" dt="2021-04-04T15:35:05.640" v="2943" actId="2696"/>
        <pc:sldMkLst>
          <pc:docMk/>
          <pc:sldMk cId="3866795524" sldId="365"/>
        </pc:sldMkLst>
        <pc:spChg chg="del mod">
          <ac:chgData name="Aline Schmöckel" userId="614fa4b38aeb542d" providerId="LiveId" clId="{1E262D95-6D55-43F1-A70D-D90119D7C085}" dt="2021-04-04T15:34:55.007" v="2941" actId="478"/>
          <ac:spMkLst>
            <pc:docMk/>
            <pc:sldMk cId="3866795524" sldId="365"/>
            <ac:spMk id="5" creationId="{55A5272A-3B1C-4759-810F-0B0BF179370C}"/>
          </ac:spMkLst>
        </pc:spChg>
      </pc:sldChg>
      <pc:sldChg chg="delSp add mod delAnim">
        <pc:chgData name="Aline Schmöckel" userId="614fa4b38aeb542d" providerId="LiveId" clId="{1E262D95-6D55-43F1-A70D-D90119D7C085}" dt="2021-04-04T15:43:31.864" v="3014" actId="478"/>
        <pc:sldMkLst>
          <pc:docMk/>
          <pc:sldMk cId="2082208723" sldId="366"/>
        </pc:sldMkLst>
        <pc:spChg chg="del">
          <ac:chgData name="Aline Schmöckel" userId="614fa4b38aeb542d" providerId="LiveId" clId="{1E262D95-6D55-43F1-A70D-D90119D7C085}" dt="2021-04-04T15:43:31.864" v="3014" actId="478"/>
          <ac:spMkLst>
            <pc:docMk/>
            <pc:sldMk cId="2082208723" sldId="366"/>
            <ac:spMk id="3" creationId="{5E09D214-710F-AF44-8265-99C3D5047EBC}"/>
          </ac:spMkLst>
        </pc:spChg>
        <pc:picChg chg="del">
          <ac:chgData name="Aline Schmöckel" userId="614fa4b38aeb542d" providerId="LiveId" clId="{1E262D95-6D55-43F1-A70D-D90119D7C085}" dt="2021-04-04T15:43:09.142" v="3013" actId="478"/>
          <ac:picMkLst>
            <pc:docMk/>
            <pc:sldMk cId="2082208723" sldId="366"/>
            <ac:picMk id="4" creationId="{A198BA09-CEA4-4855-ACDB-144350E2D772}"/>
          </ac:picMkLst>
        </pc:picChg>
      </pc:sldChg>
      <pc:sldChg chg="new del">
        <pc:chgData name="Aline Schmöckel" userId="614fa4b38aeb542d" providerId="LiveId" clId="{1E262D95-6D55-43F1-A70D-D90119D7C085}" dt="2021-04-04T15:43:43.457" v="3016" actId="680"/>
        <pc:sldMkLst>
          <pc:docMk/>
          <pc:sldMk cId="326567757" sldId="367"/>
        </pc:sldMkLst>
      </pc:sldChg>
      <pc:sldChg chg="modSp add mod ord">
        <pc:chgData name="Aline Schmöckel" userId="614fa4b38aeb542d" providerId="LiveId" clId="{1E262D95-6D55-43F1-A70D-D90119D7C085}" dt="2021-04-04T16:12:23.746" v="4455" actId="20577"/>
        <pc:sldMkLst>
          <pc:docMk/>
          <pc:sldMk cId="1821954227" sldId="367"/>
        </pc:sldMkLst>
        <pc:spChg chg="mod">
          <ac:chgData name="Aline Schmöckel" userId="614fa4b38aeb542d" providerId="LiveId" clId="{1E262D95-6D55-43F1-A70D-D90119D7C085}" dt="2021-04-04T16:12:23.746" v="4455" actId="20577"/>
          <ac:spMkLst>
            <pc:docMk/>
            <pc:sldMk cId="1821954227" sldId="367"/>
            <ac:spMk id="4" creationId="{F268B5CF-0001-4EEA-B7BD-29142C24B692}"/>
          </ac:spMkLst>
        </pc:spChg>
      </pc:sldChg>
      <pc:sldChg chg="modSp add mod">
        <pc:chgData name="Aline Schmöckel" userId="614fa4b38aeb542d" providerId="LiveId" clId="{1E262D95-6D55-43F1-A70D-D90119D7C085}" dt="2021-04-05T11:59:55.219" v="5356" actId="20577"/>
        <pc:sldMkLst>
          <pc:docMk/>
          <pc:sldMk cId="2057010636" sldId="368"/>
        </pc:sldMkLst>
        <pc:spChg chg="mod">
          <ac:chgData name="Aline Schmöckel" userId="614fa4b38aeb542d" providerId="LiveId" clId="{1E262D95-6D55-43F1-A70D-D90119D7C085}" dt="2021-04-05T11:59:55.219" v="5356" actId="20577"/>
          <ac:spMkLst>
            <pc:docMk/>
            <pc:sldMk cId="2057010636" sldId="368"/>
            <ac:spMk id="4" creationId="{F268B5CF-0001-4EEA-B7BD-29142C24B692}"/>
          </ac:spMkLst>
        </pc:spChg>
      </pc:sldChg>
      <pc:sldChg chg="addSp modSp add del mod">
        <pc:chgData name="Aline Schmöckel" userId="614fa4b38aeb542d" providerId="LiveId" clId="{1E262D95-6D55-43F1-A70D-D90119D7C085}" dt="2021-04-16T13:35:43" v="5967" actId="2696"/>
        <pc:sldMkLst>
          <pc:docMk/>
          <pc:sldMk cId="1456942311" sldId="369"/>
        </pc:sldMkLst>
        <pc:spChg chg="mod">
          <ac:chgData name="Aline Schmöckel" userId="614fa4b38aeb542d" providerId="LiveId" clId="{1E262D95-6D55-43F1-A70D-D90119D7C085}" dt="2021-04-04T22:54:25.006" v="5189" actId="20577"/>
          <ac:spMkLst>
            <pc:docMk/>
            <pc:sldMk cId="1456942311" sldId="369"/>
            <ac:spMk id="2" creationId="{3A41450C-B690-6946-8CF3-FD590987163F}"/>
          </ac:spMkLst>
        </pc:spChg>
        <pc:spChg chg="mod">
          <ac:chgData name="Aline Schmöckel" userId="614fa4b38aeb542d" providerId="LiveId" clId="{1E262D95-6D55-43F1-A70D-D90119D7C085}" dt="2021-04-05T11:54:27.649" v="5307" actId="6549"/>
          <ac:spMkLst>
            <pc:docMk/>
            <pc:sldMk cId="1456942311" sldId="369"/>
            <ac:spMk id="4" creationId="{F268B5CF-0001-4EEA-B7BD-29142C24B692}"/>
          </ac:spMkLst>
        </pc:spChg>
        <pc:picChg chg="add mod">
          <ac:chgData name="Aline Schmöckel" userId="614fa4b38aeb542d" providerId="LiveId" clId="{1E262D95-6D55-43F1-A70D-D90119D7C085}" dt="2021-04-04T22:56:10.443" v="5226" actId="1076"/>
          <ac:picMkLst>
            <pc:docMk/>
            <pc:sldMk cId="1456942311" sldId="369"/>
            <ac:picMk id="5" creationId="{3B010D63-C42B-44EF-A381-5BA5BEDE4012}"/>
          </ac:picMkLst>
        </pc:picChg>
        <pc:picChg chg="add mod">
          <ac:chgData name="Aline Schmöckel" userId="614fa4b38aeb542d" providerId="LiveId" clId="{1E262D95-6D55-43F1-A70D-D90119D7C085}" dt="2021-04-05T11:54:31.815" v="5308" actId="1076"/>
          <ac:picMkLst>
            <pc:docMk/>
            <pc:sldMk cId="1456942311" sldId="369"/>
            <ac:picMk id="6" creationId="{9A03629E-C464-48A5-8141-332E8E96D883}"/>
          </ac:picMkLst>
        </pc:picChg>
        <pc:picChg chg="add mod">
          <ac:chgData name="Aline Schmöckel" userId="614fa4b38aeb542d" providerId="LiveId" clId="{1E262D95-6D55-43F1-A70D-D90119D7C085}" dt="2021-04-05T11:53:43.359" v="5267" actId="1076"/>
          <ac:picMkLst>
            <pc:docMk/>
            <pc:sldMk cId="1456942311" sldId="369"/>
            <ac:picMk id="7" creationId="{AA3BE841-3367-47FE-89CB-CA555276E5B2}"/>
          </ac:picMkLst>
        </pc:picChg>
      </pc:sldChg>
      <pc:sldChg chg="addSp delSp modSp add mod">
        <pc:chgData name="Aline Schmöckel" userId="614fa4b38aeb542d" providerId="LiveId" clId="{1E262D95-6D55-43F1-A70D-D90119D7C085}" dt="2021-04-16T13:37:09.608" v="6066" actId="6549"/>
        <pc:sldMkLst>
          <pc:docMk/>
          <pc:sldMk cId="1756459538" sldId="370"/>
        </pc:sldMkLst>
        <pc:spChg chg="mod">
          <ac:chgData name="Aline Schmöckel" userId="614fa4b38aeb542d" providerId="LiveId" clId="{1E262D95-6D55-43F1-A70D-D90119D7C085}" dt="2021-04-16T13:37:09.608" v="6066" actId="6549"/>
          <ac:spMkLst>
            <pc:docMk/>
            <pc:sldMk cId="1756459538" sldId="370"/>
            <ac:spMk id="2" creationId="{3A41450C-B690-6946-8CF3-FD590987163F}"/>
          </ac:spMkLst>
        </pc:spChg>
        <pc:spChg chg="mod">
          <ac:chgData name="Aline Schmöckel" userId="614fa4b38aeb542d" providerId="LiveId" clId="{1E262D95-6D55-43F1-A70D-D90119D7C085}" dt="2021-04-16T13:01:25.612" v="5463" actId="20577"/>
          <ac:spMkLst>
            <pc:docMk/>
            <pc:sldMk cId="1756459538" sldId="370"/>
            <ac:spMk id="4" creationId="{F268B5CF-0001-4EEA-B7BD-29142C24B692}"/>
          </ac:spMkLst>
        </pc:spChg>
        <pc:picChg chg="del">
          <ac:chgData name="Aline Schmöckel" userId="614fa4b38aeb542d" providerId="LiveId" clId="{1E262D95-6D55-43F1-A70D-D90119D7C085}" dt="2021-04-16T12:52:37.677" v="5384" actId="478"/>
          <ac:picMkLst>
            <pc:docMk/>
            <pc:sldMk cId="1756459538" sldId="370"/>
            <ac:picMk id="5" creationId="{3B010D63-C42B-44EF-A381-5BA5BEDE4012}"/>
          </ac:picMkLst>
        </pc:picChg>
        <pc:picChg chg="del">
          <ac:chgData name="Aline Schmöckel" userId="614fa4b38aeb542d" providerId="LiveId" clId="{1E262D95-6D55-43F1-A70D-D90119D7C085}" dt="2021-04-16T12:52:41.286" v="5386" actId="478"/>
          <ac:picMkLst>
            <pc:docMk/>
            <pc:sldMk cId="1756459538" sldId="370"/>
            <ac:picMk id="6" creationId="{9A03629E-C464-48A5-8141-332E8E96D883}"/>
          </ac:picMkLst>
        </pc:picChg>
        <pc:picChg chg="del">
          <ac:chgData name="Aline Schmöckel" userId="614fa4b38aeb542d" providerId="LiveId" clId="{1E262D95-6D55-43F1-A70D-D90119D7C085}" dt="2021-04-16T12:52:39.328" v="5385" actId="478"/>
          <ac:picMkLst>
            <pc:docMk/>
            <pc:sldMk cId="1756459538" sldId="370"/>
            <ac:picMk id="7" creationId="{AA3BE841-3367-47FE-89CB-CA555276E5B2}"/>
          </ac:picMkLst>
        </pc:picChg>
        <pc:picChg chg="add mod">
          <ac:chgData name="Aline Schmöckel" userId="614fa4b38aeb542d" providerId="LiveId" clId="{1E262D95-6D55-43F1-A70D-D90119D7C085}" dt="2021-04-16T12:59:15.718" v="5408" actId="1076"/>
          <ac:picMkLst>
            <pc:docMk/>
            <pc:sldMk cId="1756459538" sldId="370"/>
            <ac:picMk id="8" creationId="{C6FF7CF9-889B-4858-9921-C988D43A3674}"/>
          </ac:picMkLst>
        </pc:picChg>
        <pc:picChg chg="add del mod">
          <ac:chgData name="Aline Schmöckel" userId="614fa4b38aeb542d" providerId="LiveId" clId="{1E262D95-6D55-43F1-A70D-D90119D7C085}" dt="2021-04-16T13:00:32.517" v="5413" actId="478"/>
          <ac:picMkLst>
            <pc:docMk/>
            <pc:sldMk cId="1756459538" sldId="370"/>
            <ac:picMk id="10" creationId="{7C7582EF-6629-49EA-AA13-1E9828385564}"/>
          </ac:picMkLst>
        </pc:picChg>
        <pc:picChg chg="add mod">
          <ac:chgData name="Aline Schmöckel" userId="614fa4b38aeb542d" providerId="LiveId" clId="{1E262D95-6D55-43F1-A70D-D90119D7C085}" dt="2021-04-16T13:01:04.831" v="5415" actId="1076"/>
          <ac:picMkLst>
            <pc:docMk/>
            <pc:sldMk cId="1756459538" sldId="370"/>
            <ac:picMk id="12" creationId="{8C67BA49-CCF3-45CA-AE4A-05673EE93663}"/>
          </ac:picMkLst>
        </pc:picChg>
      </pc:sldChg>
      <pc:sldChg chg="addSp delSp modSp add mod">
        <pc:chgData name="Aline Schmöckel" userId="614fa4b38aeb542d" providerId="LiveId" clId="{1E262D95-6D55-43F1-A70D-D90119D7C085}" dt="2021-04-16T13:37:16.367" v="6089" actId="6549"/>
        <pc:sldMkLst>
          <pc:docMk/>
          <pc:sldMk cId="3500169306" sldId="371"/>
        </pc:sldMkLst>
        <pc:spChg chg="mod">
          <ac:chgData name="Aline Schmöckel" userId="614fa4b38aeb542d" providerId="LiveId" clId="{1E262D95-6D55-43F1-A70D-D90119D7C085}" dt="2021-04-16T13:37:16.367" v="6089" actId="6549"/>
          <ac:spMkLst>
            <pc:docMk/>
            <pc:sldMk cId="3500169306" sldId="371"/>
            <ac:spMk id="2" creationId="{3A41450C-B690-6946-8CF3-FD590987163F}"/>
          </ac:spMkLst>
        </pc:spChg>
        <pc:spChg chg="mod">
          <ac:chgData name="Aline Schmöckel" userId="614fa4b38aeb542d" providerId="LiveId" clId="{1E262D95-6D55-43F1-A70D-D90119D7C085}" dt="2021-04-16T13:04:30.726" v="5551" actId="20577"/>
          <ac:spMkLst>
            <pc:docMk/>
            <pc:sldMk cId="3500169306" sldId="371"/>
            <ac:spMk id="4" creationId="{F268B5CF-0001-4EEA-B7BD-29142C24B692}"/>
          </ac:spMkLst>
        </pc:spChg>
        <pc:picChg chg="del">
          <ac:chgData name="Aline Schmöckel" userId="614fa4b38aeb542d" providerId="LiveId" clId="{1E262D95-6D55-43F1-A70D-D90119D7C085}" dt="2021-04-16T13:01:37.105" v="5465" actId="478"/>
          <ac:picMkLst>
            <pc:docMk/>
            <pc:sldMk cId="3500169306" sldId="371"/>
            <ac:picMk id="5" creationId="{3B010D63-C42B-44EF-A381-5BA5BEDE4012}"/>
          </ac:picMkLst>
        </pc:picChg>
        <pc:picChg chg="del">
          <ac:chgData name="Aline Schmöckel" userId="614fa4b38aeb542d" providerId="LiveId" clId="{1E262D95-6D55-43F1-A70D-D90119D7C085}" dt="2021-04-16T13:01:40.545" v="5467" actId="478"/>
          <ac:picMkLst>
            <pc:docMk/>
            <pc:sldMk cId="3500169306" sldId="371"/>
            <ac:picMk id="6" creationId="{9A03629E-C464-48A5-8141-332E8E96D883}"/>
          </ac:picMkLst>
        </pc:picChg>
        <pc:picChg chg="del">
          <ac:chgData name="Aline Schmöckel" userId="614fa4b38aeb542d" providerId="LiveId" clId="{1E262D95-6D55-43F1-A70D-D90119D7C085}" dt="2021-04-16T13:01:38.767" v="5466" actId="478"/>
          <ac:picMkLst>
            <pc:docMk/>
            <pc:sldMk cId="3500169306" sldId="371"/>
            <ac:picMk id="7" creationId="{AA3BE841-3367-47FE-89CB-CA555276E5B2}"/>
          </ac:picMkLst>
        </pc:picChg>
        <pc:picChg chg="add mod">
          <ac:chgData name="Aline Schmöckel" userId="614fa4b38aeb542d" providerId="LiveId" clId="{1E262D95-6D55-43F1-A70D-D90119D7C085}" dt="2021-04-16T13:04:38.239" v="5554" actId="14100"/>
          <ac:picMkLst>
            <pc:docMk/>
            <pc:sldMk cId="3500169306" sldId="371"/>
            <ac:picMk id="8" creationId="{AF1FC817-CE95-4BE0-BDD3-B355FD29AC2D}"/>
          </ac:picMkLst>
        </pc:picChg>
        <pc:picChg chg="add mod">
          <ac:chgData name="Aline Schmöckel" userId="614fa4b38aeb542d" providerId="LiveId" clId="{1E262D95-6D55-43F1-A70D-D90119D7C085}" dt="2021-04-16T13:05:11.795" v="5556" actId="1076"/>
          <ac:picMkLst>
            <pc:docMk/>
            <pc:sldMk cId="3500169306" sldId="371"/>
            <ac:picMk id="10" creationId="{E8439AC5-8F37-412B-A50D-89DE237352D4}"/>
          </ac:picMkLst>
        </pc:picChg>
      </pc:sldChg>
      <pc:sldChg chg="addSp delSp modSp add mod">
        <pc:chgData name="Aline Schmöckel" userId="614fa4b38aeb542d" providerId="LiveId" clId="{1E262D95-6D55-43F1-A70D-D90119D7C085}" dt="2021-04-16T13:34:04.660" v="5954" actId="20577"/>
        <pc:sldMkLst>
          <pc:docMk/>
          <pc:sldMk cId="640092608" sldId="372"/>
        </pc:sldMkLst>
        <pc:spChg chg="mod">
          <ac:chgData name="Aline Schmöckel" userId="614fa4b38aeb542d" providerId="LiveId" clId="{1E262D95-6D55-43F1-A70D-D90119D7C085}" dt="2021-04-16T13:34:04.660" v="5954" actId="20577"/>
          <ac:spMkLst>
            <pc:docMk/>
            <pc:sldMk cId="640092608" sldId="372"/>
            <ac:spMk id="2" creationId="{3A41450C-B690-6946-8CF3-FD590987163F}"/>
          </ac:spMkLst>
        </pc:spChg>
        <pc:spChg chg="mod">
          <ac:chgData name="Aline Schmöckel" userId="614fa4b38aeb542d" providerId="LiveId" clId="{1E262D95-6D55-43F1-A70D-D90119D7C085}" dt="2021-04-16T13:14:31.312" v="5731" actId="313"/>
          <ac:spMkLst>
            <pc:docMk/>
            <pc:sldMk cId="640092608" sldId="372"/>
            <ac:spMk id="4" creationId="{F268B5CF-0001-4EEA-B7BD-29142C24B692}"/>
          </ac:spMkLst>
        </pc:spChg>
        <pc:picChg chg="del">
          <ac:chgData name="Aline Schmöckel" userId="614fa4b38aeb542d" providerId="LiveId" clId="{1E262D95-6D55-43F1-A70D-D90119D7C085}" dt="2021-04-16T13:07:20.512" v="5599" actId="478"/>
          <ac:picMkLst>
            <pc:docMk/>
            <pc:sldMk cId="640092608" sldId="372"/>
            <ac:picMk id="5" creationId="{3B010D63-C42B-44EF-A381-5BA5BEDE4012}"/>
          </ac:picMkLst>
        </pc:picChg>
        <pc:picChg chg="del">
          <ac:chgData name="Aline Schmöckel" userId="614fa4b38aeb542d" providerId="LiveId" clId="{1E262D95-6D55-43F1-A70D-D90119D7C085}" dt="2021-04-16T13:07:24.958" v="5601" actId="478"/>
          <ac:picMkLst>
            <pc:docMk/>
            <pc:sldMk cId="640092608" sldId="372"/>
            <ac:picMk id="6" creationId="{9A03629E-C464-48A5-8141-332E8E96D883}"/>
          </ac:picMkLst>
        </pc:picChg>
        <pc:picChg chg="del">
          <ac:chgData name="Aline Schmöckel" userId="614fa4b38aeb542d" providerId="LiveId" clId="{1E262D95-6D55-43F1-A70D-D90119D7C085}" dt="2021-04-16T13:07:22.492" v="5600" actId="478"/>
          <ac:picMkLst>
            <pc:docMk/>
            <pc:sldMk cId="640092608" sldId="372"/>
            <ac:picMk id="7" creationId="{AA3BE841-3367-47FE-89CB-CA555276E5B2}"/>
          </ac:picMkLst>
        </pc:picChg>
        <pc:picChg chg="add mod">
          <ac:chgData name="Aline Schmöckel" userId="614fa4b38aeb542d" providerId="LiveId" clId="{1E262D95-6D55-43F1-A70D-D90119D7C085}" dt="2021-04-16T13:13:29.492" v="5696" actId="1076"/>
          <ac:picMkLst>
            <pc:docMk/>
            <pc:sldMk cId="640092608" sldId="372"/>
            <ac:picMk id="8" creationId="{D2E070DE-C618-4397-88FC-BA7A4B8E7A8F}"/>
          </ac:picMkLst>
        </pc:picChg>
      </pc:sldChg>
      <pc:sldChg chg="addSp delSp modSp add mod">
        <pc:chgData name="Aline Schmöckel" userId="614fa4b38aeb542d" providerId="LiveId" clId="{1E262D95-6D55-43F1-A70D-D90119D7C085}" dt="2021-04-16T13:37:30.565" v="6097" actId="20577"/>
        <pc:sldMkLst>
          <pc:docMk/>
          <pc:sldMk cId="680113348" sldId="373"/>
        </pc:sldMkLst>
        <pc:spChg chg="mod">
          <ac:chgData name="Aline Schmöckel" userId="614fa4b38aeb542d" providerId="LiveId" clId="{1E262D95-6D55-43F1-A70D-D90119D7C085}" dt="2021-04-16T13:15:02.203" v="5788" actId="20577"/>
          <ac:spMkLst>
            <pc:docMk/>
            <pc:sldMk cId="680113348" sldId="373"/>
            <ac:spMk id="2" creationId="{3A41450C-B690-6946-8CF3-FD590987163F}"/>
          </ac:spMkLst>
        </pc:spChg>
        <pc:spChg chg="mod">
          <ac:chgData name="Aline Schmöckel" userId="614fa4b38aeb542d" providerId="LiveId" clId="{1E262D95-6D55-43F1-A70D-D90119D7C085}" dt="2021-04-16T13:37:30.565" v="6097" actId="20577"/>
          <ac:spMkLst>
            <pc:docMk/>
            <pc:sldMk cId="680113348" sldId="373"/>
            <ac:spMk id="4" creationId="{F268B5CF-0001-4EEA-B7BD-29142C24B692}"/>
          </ac:spMkLst>
        </pc:spChg>
        <pc:picChg chg="del">
          <ac:chgData name="Aline Schmöckel" userId="614fa4b38aeb542d" providerId="LiveId" clId="{1E262D95-6D55-43F1-A70D-D90119D7C085}" dt="2021-04-16T13:14:12.774" v="5710" actId="478"/>
          <ac:picMkLst>
            <pc:docMk/>
            <pc:sldMk cId="680113348" sldId="373"/>
            <ac:picMk id="5" creationId="{3B010D63-C42B-44EF-A381-5BA5BEDE4012}"/>
          </ac:picMkLst>
        </pc:picChg>
        <pc:picChg chg="del">
          <ac:chgData name="Aline Schmöckel" userId="614fa4b38aeb542d" providerId="LiveId" clId="{1E262D95-6D55-43F1-A70D-D90119D7C085}" dt="2021-04-16T13:14:16.409" v="5712" actId="478"/>
          <ac:picMkLst>
            <pc:docMk/>
            <pc:sldMk cId="680113348" sldId="373"/>
            <ac:picMk id="6" creationId="{9A03629E-C464-48A5-8141-332E8E96D883}"/>
          </ac:picMkLst>
        </pc:picChg>
        <pc:picChg chg="del">
          <ac:chgData name="Aline Schmöckel" userId="614fa4b38aeb542d" providerId="LiveId" clId="{1E262D95-6D55-43F1-A70D-D90119D7C085}" dt="2021-04-16T13:14:14.381" v="5711" actId="478"/>
          <ac:picMkLst>
            <pc:docMk/>
            <pc:sldMk cId="680113348" sldId="373"/>
            <ac:picMk id="7" creationId="{AA3BE841-3367-47FE-89CB-CA555276E5B2}"/>
          </ac:picMkLst>
        </pc:picChg>
        <pc:picChg chg="add mod">
          <ac:chgData name="Aline Schmöckel" userId="614fa4b38aeb542d" providerId="LiveId" clId="{1E262D95-6D55-43F1-A70D-D90119D7C085}" dt="2021-04-16T13:16:58.838" v="5854" actId="1076"/>
          <ac:picMkLst>
            <pc:docMk/>
            <pc:sldMk cId="680113348" sldId="373"/>
            <ac:picMk id="8" creationId="{756DA5B8-4B8B-4B75-A2BD-7FA83F145A8B}"/>
          </ac:picMkLst>
        </pc:picChg>
        <pc:picChg chg="add mod">
          <ac:chgData name="Aline Schmöckel" userId="614fa4b38aeb542d" providerId="LiveId" clId="{1E262D95-6D55-43F1-A70D-D90119D7C085}" dt="2021-04-16T13:17:53.219" v="5857" actId="14100"/>
          <ac:picMkLst>
            <pc:docMk/>
            <pc:sldMk cId="680113348" sldId="373"/>
            <ac:picMk id="10" creationId="{4FC54EEC-EF1F-4D14-8659-5DCE779372EF}"/>
          </ac:picMkLst>
        </pc:picChg>
      </pc:sldChg>
      <pc:sldChg chg="addSp delSp modSp add mod">
        <pc:chgData name="Aline Schmöckel" userId="614fa4b38aeb542d" providerId="LiveId" clId="{1E262D95-6D55-43F1-A70D-D90119D7C085}" dt="2021-04-16T13:34:22.397" v="5966" actId="20577"/>
        <pc:sldMkLst>
          <pc:docMk/>
          <pc:sldMk cId="783467062" sldId="374"/>
        </pc:sldMkLst>
        <pc:spChg chg="mod">
          <ac:chgData name="Aline Schmöckel" userId="614fa4b38aeb542d" providerId="LiveId" clId="{1E262D95-6D55-43F1-A70D-D90119D7C085}" dt="2021-04-16T13:34:22.397" v="5966" actId="20577"/>
          <ac:spMkLst>
            <pc:docMk/>
            <pc:sldMk cId="783467062" sldId="374"/>
            <ac:spMk id="2" creationId="{3A41450C-B690-6946-8CF3-FD590987163F}"/>
          </ac:spMkLst>
        </pc:spChg>
        <pc:spChg chg="mod">
          <ac:chgData name="Aline Schmöckel" userId="614fa4b38aeb542d" providerId="LiveId" clId="{1E262D95-6D55-43F1-A70D-D90119D7C085}" dt="2021-04-16T13:31:30.111" v="5934" actId="20577"/>
          <ac:spMkLst>
            <pc:docMk/>
            <pc:sldMk cId="783467062" sldId="374"/>
            <ac:spMk id="4" creationId="{F268B5CF-0001-4EEA-B7BD-29142C24B692}"/>
          </ac:spMkLst>
        </pc:spChg>
        <pc:picChg chg="del">
          <ac:chgData name="Aline Schmöckel" userId="614fa4b38aeb542d" providerId="LiveId" clId="{1E262D95-6D55-43F1-A70D-D90119D7C085}" dt="2021-04-16T13:30:05.162" v="5859" actId="478"/>
          <ac:picMkLst>
            <pc:docMk/>
            <pc:sldMk cId="783467062" sldId="374"/>
            <ac:picMk id="5" creationId="{3B010D63-C42B-44EF-A381-5BA5BEDE4012}"/>
          </ac:picMkLst>
        </pc:picChg>
        <pc:picChg chg="del">
          <ac:chgData name="Aline Schmöckel" userId="614fa4b38aeb542d" providerId="LiveId" clId="{1E262D95-6D55-43F1-A70D-D90119D7C085}" dt="2021-04-16T13:30:06.795" v="5861" actId="478"/>
          <ac:picMkLst>
            <pc:docMk/>
            <pc:sldMk cId="783467062" sldId="374"/>
            <ac:picMk id="6" creationId="{9A03629E-C464-48A5-8141-332E8E96D883}"/>
          </ac:picMkLst>
        </pc:picChg>
        <pc:picChg chg="del">
          <ac:chgData name="Aline Schmöckel" userId="614fa4b38aeb542d" providerId="LiveId" clId="{1E262D95-6D55-43F1-A70D-D90119D7C085}" dt="2021-04-16T13:30:05.956" v="5860" actId="478"/>
          <ac:picMkLst>
            <pc:docMk/>
            <pc:sldMk cId="783467062" sldId="374"/>
            <ac:picMk id="7" creationId="{AA3BE841-3367-47FE-89CB-CA555276E5B2}"/>
          </ac:picMkLst>
        </pc:picChg>
        <pc:picChg chg="add mod">
          <ac:chgData name="Aline Schmöckel" userId="614fa4b38aeb542d" providerId="LiveId" clId="{1E262D95-6D55-43F1-A70D-D90119D7C085}" dt="2021-04-16T13:31:35.877" v="5936" actId="1076"/>
          <ac:picMkLst>
            <pc:docMk/>
            <pc:sldMk cId="783467062" sldId="374"/>
            <ac:picMk id="8" creationId="{CC48AEDD-2C55-48E6-8DAC-A43B841C98D3}"/>
          </ac:picMkLst>
        </pc:picChg>
      </pc:sldChg>
      <pc:sldChg chg="delSp modSp add mod">
        <pc:chgData name="Aline Schmöckel" userId="614fa4b38aeb542d" providerId="LiveId" clId="{1E262D95-6D55-43F1-A70D-D90119D7C085}" dt="2021-04-16T13:38:28.898" v="6136" actId="1076"/>
        <pc:sldMkLst>
          <pc:docMk/>
          <pc:sldMk cId="2567783559" sldId="375"/>
        </pc:sldMkLst>
        <pc:spChg chg="mod">
          <ac:chgData name="Aline Schmöckel" userId="614fa4b38aeb542d" providerId="LiveId" clId="{1E262D95-6D55-43F1-A70D-D90119D7C085}" dt="2021-04-16T13:37:53.707" v="6119" actId="20577"/>
          <ac:spMkLst>
            <pc:docMk/>
            <pc:sldMk cId="2567783559" sldId="375"/>
            <ac:spMk id="2" creationId="{3A41450C-B690-6946-8CF3-FD590987163F}"/>
          </ac:spMkLst>
        </pc:spChg>
        <pc:spChg chg="mod">
          <ac:chgData name="Aline Schmöckel" userId="614fa4b38aeb542d" providerId="LiveId" clId="{1E262D95-6D55-43F1-A70D-D90119D7C085}" dt="2021-04-16T13:38:24.062" v="6135" actId="20577"/>
          <ac:spMkLst>
            <pc:docMk/>
            <pc:sldMk cId="2567783559" sldId="375"/>
            <ac:spMk id="4" creationId="{F268B5CF-0001-4EEA-B7BD-29142C24B692}"/>
          </ac:spMkLst>
        </pc:spChg>
        <pc:picChg chg="del">
          <ac:chgData name="Aline Schmöckel" userId="614fa4b38aeb542d" providerId="LiveId" clId="{1E262D95-6D55-43F1-A70D-D90119D7C085}" dt="2021-04-16T13:38:21.192" v="6132" actId="478"/>
          <ac:picMkLst>
            <pc:docMk/>
            <pc:sldMk cId="2567783559" sldId="375"/>
            <ac:picMk id="6" creationId="{9A03629E-C464-48A5-8141-332E8E96D883}"/>
          </ac:picMkLst>
        </pc:picChg>
        <pc:picChg chg="mod">
          <ac:chgData name="Aline Schmöckel" userId="614fa4b38aeb542d" providerId="LiveId" clId="{1E262D95-6D55-43F1-A70D-D90119D7C085}" dt="2021-04-16T13:38:28.898" v="6136" actId="1076"/>
          <ac:picMkLst>
            <pc:docMk/>
            <pc:sldMk cId="2567783559" sldId="375"/>
            <ac:picMk id="7" creationId="{AA3BE841-3367-47FE-89CB-CA555276E5B2}"/>
          </ac:picMkLst>
        </pc:picChg>
      </pc:sldChg>
      <pc:sldChg chg="addSp delSp modSp add mod">
        <pc:chgData name="Aline Schmöckel" userId="614fa4b38aeb542d" providerId="LiveId" clId="{1E262D95-6D55-43F1-A70D-D90119D7C085}" dt="2021-04-16T14:09:16.661" v="6246" actId="14100"/>
        <pc:sldMkLst>
          <pc:docMk/>
          <pc:sldMk cId="3639328718" sldId="376"/>
        </pc:sldMkLst>
        <pc:spChg chg="mod">
          <ac:chgData name="Aline Schmöckel" userId="614fa4b38aeb542d" providerId="LiveId" clId="{1E262D95-6D55-43F1-A70D-D90119D7C085}" dt="2021-04-16T13:38:06.220" v="6127" actId="20577"/>
          <ac:spMkLst>
            <pc:docMk/>
            <pc:sldMk cId="3639328718" sldId="376"/>
            <ac:spMk id="2" creationId="{3A41450C-B690-6946-8CF3-FD590987163F}"/>
          </ac:spMkLst>
        </pc:spChg>
        <pc:spChg chg="mod">
          <ac:chgData name="Aline Schmöckel" userId="614fa4b38aeb542d" providerId="LiveId" clId="{1E262D95-6D55-43F1-A70D-D90119D7C085}" dt="2021-04-16T14:05:35.720" v="6238" actId="20577"/>
          <ac:spMkLst>
            <pc:docMk/>
            <pc:sldMk cId="3639328718" sldId="376"/>
            <ac:spMk id="4" creationId="{F268B5CF-0001-4EEA-B7BD-29142C24B692}"/>
          </ac:spMkLst>
        </pc:spChg>
        <pc:picChg chg="del">
          <ac:chgData name="Aline Schmöckel" userId="614fa4b38aeb542d" providerId="LiveId" clId="{1E262D95-6D55-43F1-A70D-D90119D7C085}" dt="2021-04-16T13:38:12.631" v="6129" actId="478"/>
          <ac:picMkLst>
            <pc:docMk/>
            <pc:sldMk cId="3639328718" sldId="376"/>
            <ac:picMk id="5" creationId="{3B010D63-C42B-44EF-A381-5BA5BEDE4012}"/>
          </ac:picMkLst>
        </pc:picChg>
        <pc:picChg chg="del">
          <ac:chgData name="Aline Schmöckel" userId="614fa4b38aeb542d" providerId="LiveId" clId="{1E262D95-6D55-43F1-A70D-D90119D7C085}" dt="2021-04-16T13:36:04.818" v="5969" actId="478"/>
          <ac:picMkLst>
            <pc:docMk/>
            <pc:sldMk cId="3639328718" sldId="376"/>
            <ac:picMk id="6" creationId="{9A03629E-C464-48A5-8141-332E8E96D883}"/>
          </ac:picMkLst>
        </pc:picChg>
        <pc:picChg chg="del mod">
          <ac:chgData name="Aline Schmöckel" userId="614fa4b38aeb542d" providerId="LiveId" clId="{1E262D95-6D55-43F1-A70D-D90119D7C085}" dt="2021-04-16T13:38:15.183" v="6130" actId="478"/>
          <ac:picMkLst>
            <pc:docMk/>
            <pc:sldMk cId="3639328718" sldId="376"/>
            <ac:picMk id="7" creationId="{AA3BE841-3367-47FE-89CB-CA555276E5B2}"/>
          </ac:picMkLst>
        </pc:picChg>
        <pc:picChg chg="add mod">
          <ac:chgData name="Aline Schmöckel" userId="614fa4b38aeb542d" providerId="LiveId" clId="{1E262D95-6D55-43F1-A70D-D90119D7C085}" dt="2021-04-16T14:05:40.310" v="6240" actId="1076"/>
          <ac:picMkLst>
            <pc:docMk/>
            <pc:sldMk cId="3639328718" sldId="376"/>
            <ac:picMk id="8" creationId="{9022D36A-F31E-4994-BEE5-F7DA9639D85B}"/>
          </ac:picMkLst>
        </pc:picChg>
        <pc:picChg chg="add del mod">
          <ac:chgData name="Aline Schmöckel" userId="614fa4b38aeb542d" providerId="LiveId" clId="{1E262D95-6D55-43F1-A70D-D90119D7C085}" dt="2021-04-16T14:09:06.340" v="6243" actId="478"/>
          <ac:picMkLst>
            <pc:docMk/>
            <pc:sldMk cId="3639328718" sldId="376"/>
            <ac:picMk id="10" creationId="{79B122A2-7555-42E1-8249-D9D353D38465}"/>
          </ac:picMkLst>
        </pc:picChg>
        <pc:picChg chg="add mod">
          <ac:chgData name="Aline Schmöckel" userId="614fa4b38aeb542d" providerId="LiveId" clId="{1E262D95-6D55-43F1-A70D-D90119D7C085}" dt="2021-04-16T14:09:16.661" v="6246" actId="14100"/>
          <ac:picMkLst>
            <pc:docMk/>
            <pc:sldMk cId="3639328718" sldId="376"/>
            <ac:picMk id="12" creationId="{8F4BE728-163B-4704-BD82-9BAC83913535}"/>
          </ac:picMkLst>
        </pc:picChg>
      </pc:sldChg>
      <pc:sldChg chg="addSp delSp modSp add mod">
        <pc:chgData name="Aline Schmöckel" userId="614fa4b38aeb542d" providerId="LiveId" clId="{1E262D95-6D55-43F1-A70D-D90119D7C085}" dt="2021-04-16T14:18:48.154" v="6279" actId="14100"/>
        <pc:sldMkLst>
          <pc:docMk/>
          <pc:sldMk cId="3116852127" sldId="377"/>
        </pc:sldMkLst>
        <pc:spChg chg="mod">
          <ac:chgData name="Aline Schmöckel" userId="614fa4b38aeb542d" providerId="LiveId" clId="{1E262D95-6D55-43F1-A70D-D90119D7C085}" dt="2021-04-16T14:10:31.511" v="6267" actId="20577"/>
          <ac:spMkLst>
            <pc:docMk/>
            <pc:sldMk cId="3116852127" sldId="377"/>
            <ac:spMk id="2" creationId="{3A41450C-B690-6946-8CF3-FD590987163F}"/>
          </ac:spMkLst>
        </pc:spChg>
        <pc:spChg chg="mod">
          <ac:chgData name="Aline Schmöckel" userId="614fa4b38aeb542d" providerId="LiveId" clId="{1E262D95-6D55-43F1-A70D-D90119D7C085}" dt="2021-04-16T14:10:35.354" v="6268" actId="20577"/>
          <ac:spMkLst>
            <pc:docMk/>
            <pc:sldMk cId="3116852127" sldId="377"/>
            <ac:spMk id="4" creationId="{F268B5CF-0001-4EEA-B7BD-29142C24B692}"/>
          </ac:spMkLst>
        </pc:spChg>
        <pc:picChg chg="del">
          <ac:chgData name="Aline Schmöckel" userId="614fa4b38aeb542d" providerId="LiveId" clId="{1E262D95-6D55-43F1-A70D-D90119D7C085}" dt="2021-04-16T14:10:37.794" v="6269" actId="478"/>
          <ac:picMkLst>
            <pc:docMk/>
            <pc:sldMk cId="3116852127" sldId="377"/>
            <ac:picMk id="5" creationId="{3B010D63-C42B-44EF-A381-5BA5BEDE4012}"/>
          </ac:picMkLst>
        </pc:picChg>
        <pc:picChg chg="del">
          <ac:chgData name="Aline Schmöckel" userId="614fa4b38aeb542d" providerId="LiveId" clId="{1E262D95-6D55-43F1-A70D-D90119D7C085}" dt="2021-04-16T14:10:41.111" v="6271" actId="478"/>
          <ac:picMkLst>
            <pc:docMk/>
            <pc:sldMk cId="3116852127" sldId="377"/>
            <ac:picMk id="6" creationId="{9A03629E-C464-48A5-8141-332E8E96D883}"/>
          </ac:picMkLst>
        </pc:picChg>
        <pc:picChg chg="del">
          <ac:chgData name="Aline Schmöckel" userId="614fa4b38aeb542d" providerId="LiveId" clId="{1E262D95-6D55-43F1-A70D-D90119D7C085}" dt="2021-04-16T14:10:39.338" v="6270" actId="478"/>
          <ac:picMkLst>
            <pc:docMk/>
            <pc:sldMk cId="3116852127" sldId="377"/>
            <ac:picMk id="7" creationId="{AA3BE841-3367-47FE-89CB-CA555276E5B2}"/>
          </ac:picMkLst>
        </pc:picChg>
        <pc:picChg chg="add del">
          <ac:chgData name="Aline Schmöckel" userId="614fa4b38aeb542d" providerId="LiveId" clId="{1E262D95-6D55-43F1-A70D-D90119D7C085}" dt="2021-04-16T14:17:31.497" v="6274" actId="21"/>
          <ac:picMkLst>
            <pc:docMk/>
            <pc:sldMk cId="3116852127" sldId="377"/>
            <ac:picMk id="8" creationId="{ACC715A7-2698-45FF-8FCE-CAB33B8CE507}"/>
          </ac:picMkLst>
        </pc:picChg>
        <pc:picChg chg="add mod">
          <ac:chgData name="Aline Schmöckel" userId="614fa4b38aeb542d" providerId="LiveId" clId="{1E262D95-6D55-43F1-A70D-D90119D7C085}" dt="2021-04-16T14:18:05.238" v="6276" actId="1076"/>
          <ac:picMkLst>
            <pc:docMk/>
            <pc:sldMk cId="3116852127" sldId="377"/>
            <ac:picMk id="10" creationId="{58961979-E9EC-41BD-8CDA-B1ABC20C069A}"/>
          </ac:picMkLst>
        </pc:picChg>
        <pc:picChg chg="add mod">
          <ac:chgData name="Aline Schmöckel" userId="614fa4b38aeb542d" providerId="LiveId" clId="{1E262D95-6D55-43F1-A70D-D90119D7C085}" dt="2021-04-16T14:18:48.154" v="6279" actId="14100"/>
          <ac:picMkLst>
            <pc:docMk/>
            <pc:sldMk cId="3116852127" sldId="377"/>
            <ac:picMk id="12" creationId="{5225771E-2FE9-4A12-9487-5F72277EC260}"/>
          </ac:picMkLst>
        </pc:picChg>
      </pc:sldChg>
      <pc:sldChg chg="delSp modSp add mod">
        <pc:chgData name="Aline Schmöckel" userId="614fa4b38aeb542d" providerId="LiveId" clId="{1E262D95-6D55-43F1-A70D-D90119D7C085}" dt="2021-04-16T15:46:03.679" v="6537" actId="1076"/>
        <pc:sldMkLst>
          <pc:docMk/>
          <pc:sldMk cId="1795617427" sldId="378"/>
        </pc:sldMkLst>
        <pc:spChg chg="mod">
          <ac:chgData name="Aline Schmöckel" userId="614fa4b38aeb542d" providerId="LiveId" clId="{1E262D95-6D55-43F1-A70D-D90119D7C085}" dt="2021-04-16T15:46:00.114" v="6536" actId="20577"/>
          <ac:spMkLst>
            <pc:docMk/>
            <pc:sldMk cId="1795617427" sldId="378"/>
            <ac:spMk id="4" creationId="{F268B5CF-0001-4EEA-B7BD-29142C24B692}"/>
          </ac:spMkLst>
        </pc:spChg>
        <pc:picChg chg="del">
          <ac:chgData name="Aline Schmöckel" userId="614fa4b38aeb542d" providerId="LiveId" clId="{1E262D95-6D55-43F1-A70D-D90119D7C085}" dt="2021-04-16T15:45:51.993" v="6531" actId="478"/>
          <ac:picMkLst>
            <pc:docMk/>
            <pc:sldMk cId="1795617427" sldId="378"/>
            <ac:picMk id="5" creationId="{3B010D63-C42B-44EF-A381-5BA5BEDE4012}"/>
          </ac:picMkLst>
        </pc:picChg>
        <pc:picChg chg="mod">
          <ac:chgData name="Aline Schmöckel" userId="614fa4b38aeb542d" providerId="LiveId" clId="{1E262D95-6D55-43F1-A70D-D90119D7C085}" dt="2021-04-16T15:46:03.679" v="6537" actId="1076"/>
          <ac:picMkLst>
            <pc:docMk/>
            <pc:sldMk cId="1795617427" sldId="378"/>
            <ac:picMk id="6" creationId="{9A03629E-C464-48A5-8141-332E8E96D883}"/>
          </ac:picMkLst>
        </pc:picChg>
        <pc:picChg chg="del">
          <ac:chgData name="Aline Schmöckel" userId="614fa4b38aeb542d" providerId="LiveId" clId="{1E262D95-6D55-43F1-A70D-D90119D7C085}" dt="2021-04-16T15:45:53.763" v="6532" actId="478"/>
          <ac:picMkLst>
            <pc:docMk/>
            <pc:sldMk cId="1795617427" sldId="378"/>
            <ac:picMk id="7" creationId="{AA3BE841-3367-47FE-89CB-CA555276E5B2}"/>
          </ac:picMkLst>
        </pc:picChg>
      </pc:sldChg>
      <pc:sldChg chg="addSp modSp add mod">
        <pc:chgData name="Aline Schmöckel" userId="614fa4b38aeb542d" providerId="LiveId" clId="{1E262D95-6D55-43F1-A70D-D90119D7C085}" dt="2021-04-16T14:20:15.360" v="6296" actId="14100"/>
        <pc:sldMkLst>
          <pc:docMk/>
          <pc:sldMk cId="1271385195" sldId="379"/>
        </pc:sldMkLst>
        <pc:spChg chg="mod">
          <ac:chgData name="Aline Schmöckel" userId="614fa4b38aeb542d" providerId="LiveId" clId="{1E262D95-6D55-43F1-A70D-D90119D7C085}" dt="2021-04-16T14:19:19.223" v="6294" actId="20577"/>
          <ac:spMkLst>
            <pc:docMk/>
            <pc:sldMk cId="1271385195" sldId="379"/>
            <ac:spMk id="2" creationId="{3A41450C-B690-6946-8CF3-FD590987163F}"/>
          </ac:spMkLst>
        </pc:spChg>
        <pc:picChg chg="add mod">
          <ac:chgData name="Aline Schmöckel" userId="614fa4b38aeb542d" providerId="LiveId" clId="{1E262D95-6D55-43F1-A70D-D90119D7C085}" dt="2021-04-16T14:20:15.360" v="6296" actId="14100"/>
          <ac:picMkLst>
            <pc:docMk/>
            <pc:sldMk cId="1271385195" sldId="379"/>
            <ac:picMk id="5" creationId="{3451FDF2-0DEE-4B69-8C28-5047288BB5D7}"/>
          </ac:picMkLst>
        </pc:picChg>
      </pc:sldChg>
      <pc:sldChg chg="addSp modSp add mod">
        <pc:chgData name="Aline Schmöckel" userId="614fa4b38aeb542d" providerId="LiveId" clId="{1E262D95-6D55-43F1-A70D-D90119D7C085}" dt="2021-04-16T14:31:20.359" v="6314" actId="14100"/>
        <pc:sldMkLst>
          <pc:docMk/>
          <pc:sldMk cId="483284172" sldId="380"/>
        </pc:sldMkLst>
        <pc:spChg chg="mod">
          <ac:chgData name="Aline Schmöckel" userId="614fa4b38aeb542d" providerId="LiveId" clId="{1E262D95-6D55-43F1-A70D-D90119D7C085}" dt="2021-04-16T14:27:36.265" v="6309" actId="20577"/>
          <ac:spMkLst>
            <pc:docMk/>
            <pc:sldMk cId="483284172" sldId="380"/>
            <ac:spMk id="2" creationId="{3A41450C-B690-6946-8CF3-FD590987163F}"/>
          </ac:spMkLst>
        </pc:spChg>
        <pc:picChg chg="add mod">
          <ac:chgData name="Aline Schmöckel" userId="614fa4b38aeb542d" providerId="LiveId" clId="{1E262D95-6D55-43F1-A70D-D90119D7C085}" dt="2021-04-16T14:30:37.752" v="6311" actId="1076"/>
          <ac:picMkLst>
            <pc:docMk/>
            <pc:sldMk cId="483284172" sldId="380"/>
            <ac:picMk id="5" creationId="{861CB183-EC3E-45F8-A967-A03AB864458F}"/>
          </ac:picMkLst>
        </pc:picChg>
        <pc:picChg chg="add mod">
          <ac:chgData name="Aline Schmöckel" userId="614fa4b38aeb542d" providerId="LiveId" clId="{1E262D95-6D55-43F1-A70D-D90119D7C085}" dt="2021-04-16T14:31:20.359" v="6314" actId="14100"/>
          <ac:picMkLst>
            <pc:docMk/>
            <pc:sldMk cId="483284172" sldId="380"/>
            <ac:picMk id="7" creationId="{C090F916-507C-49E8-B088-A35FAFB0C5E4}"/>
          </ac:picMkLst>
        </pc:picChg>
      </pc:sldChg>
      <pc:sldChg chg="addSp delSp modSp add mod">
        <pc:chgData name="Aline Schmöckel" userId="614fa4b38aeb542d" providerId="LiveId" clId="{1E262D95-6D55-43F1-A70D-D90119D7C085}" dt="2021-04-16T14:32:55.644" v="6344" actId="1076"/>
        <pc:sldMkLst>
          <pc:docMk/>
          <pc:sldMk cId="3612154204" sldId="381"/>
        </pc:sldMkLst>
        <pc:spChg chg="mod">
          <ac:chgData name="Aline Schmöckel" userId="614fa4b38aeb542d" providerId="LiveId" clId="{1E262D95-6D55-43F1-A70D-D90119D7C085}" dt="2021-04-16T14:31:57.317" v="6337" actId="20577"/>
          <ac:spMkLst>
            <pc:docMk/>
            <pc:sldMk cId="3612154204" sldId="381"/>
            <ac:spMk id="2" creationId="{3A41450C-B690-6946-8CF3-FD590987163F}"/>
          </ac:spMkLst>
        </pc:spChg>
        <pc:picChg chg="add mod">
          <ac:chgData name="Aline Schmöckel" userId="614fa4b38aeb542d" providerId="LiveId" clId="{1E262D95-6D55-43F1-A70D-D90119D7C085}" dt="2021-04-16T14:32:55.644" v="6344" actId="1076"/>
          <ac:picMkLst>
            <pc:docMk/>
            <pc:sldMk cId="3612154204" sldId="381"/>
            <ac:picMk id="5" creationId="{71F26B9C-8C5E-48CD-AD22-93AFE6754442}"/>
          </ac:picMkLst>
        </pc:picChg>
        <pc:picChg chg="add del mod">
          <ac:chgData name="Aline Schmöckel" userId="614fa4b38aeb542d" providerId="LiveId" clId="{1E262D95-6D55-43F1-A70D-D90119D7C085}" dt="2021-04-16T14:32:50.726" v="6343" actId="21"/>
          <ac:picMkLst>
            <pc:docMk/>
            <pc:sldMk cId="3612154204" sldId="381"/>
            <ac:picMk id="7" creationId="{39B9B853-BE3F-40D3-8D9E-CD0D3DD13611}"/>
          </ac:picMkLst>
        </pc:picChg>
      </pc:sldChg>
      <pc:sldChg chg="addSp modSp add mod">
        <pc:chgData name="Aline Schmöckel" userId="614fa4b38aeb542d" providerId="LiveId" clId="{1E262D95-6D55-43F1-A70D-D90119D7C085}" dt="2021-04-16T14:33:08.618" v="6371" actId="1076"/>
        <pc:sldMkLst>
          <pc:docMk/>
          <pc:sldMk cId="353713313" sldId="382"/>
        </pc:sldMkLst>
        <pc:spChg chg="mod">
          <ac:chgData name="Aline Schmöckel" userId="614fa4b38aeb542d" providerId="LiveId" clId="{1E262D95-6D55-43F1-A70D-D90119D7C085}" dt="2021-04-16T14:33:05.633" v="6370" actId="20577"/>
          <ac:spMkLst>
            <pc:docMk/>
            <pc:sldMk cId="353713313" sldId="382"/>
            <ac:spMk id="2" creationId="{3A41450C-B690-6946-8CF3-FD590987163F}"/>
          </ac:spMkLst>
        </pc:spChg>
        <pc:picChg chg="add mod">
          <ac:chgData name="Aline Schmöckel" userId="614fa4b38aeb542d" providerId="LiveId" clId="{1E262D95-6D55-43F1-A70D-D90119D7C085}" dt="2021-04-16T14:33:08.618" v="6371" actId="1076"/>
          <ac:picMkLst>
            <pc:docMk/>
            <pc:sldMk cId="353713313" sldId="382"/>
            <ac:picMk id="5" creationId="{75C02810-5CC6-46EC-8925-8E5623B26D0D}"/>
          </ac:picMkLst>
        </pc:picChg>
      </pc:sldChg>
      <pc:sldChg chg="addSp delSp modSp add mod">
        <pc:chgData name="Aline Schmöckel" userId="614fa4b38aeb542d" providerId="LiveId" clId="{1E262D95-6D55-43F1-A70D-D90119D7C085}" dt="2021-04-16T14:33:48.924" v="6385" actId="22"/>
        <pc:sldMkLst>
          <pc:docMk/>
          <pc:sldMk cId="2371661105" sldId="383"/>
        </pc:sldMkLst>
        <pc:spChg chg="mod">
          <ac:chgData name="Aline Schmöckel" userId="614fa4b38aeb542d" providerId="LiveId" clId="{1E262D95-6D55-43F1-A70D-D90119D7C085}" dt="2021-04-16T14:33:17.902" v="6382" actId="20577"/>
          <ac:spMkLst>
            <pc:docMk/>
            <pc:sldMk cId="2371661105" sldId="383"/>
            <ac:spMk id="2" creationId="{3A41450C-B690-6946-8CF3-FD590987163F}"/>
          </ac:spMkLst>
        </pc:spChg>
        <pc:picChg chg="add del">
          <ac:chgData name="Aline Schmöckel" userId="614fa4b38aeb542d" providerId="LiveId" clId="{1E262D95-6D55-43F1-A70D-D90119D7C085}" dt="2021-04-16T14:33:47.575" v="6384" actId="478"/>
          <ac:picMkLst>
            <pc:docMk/>
            <pc:sldMk cId="2371661105" sldId="383"/>
            <ac:picMk id="5" creationId="{9052C306-291F-4946-B0C8-A2411F16C095}"/>
          </ac:picMkLst>
        </pc:picChg>
        <pc:picChg chg="add">
          <ac:chgData name="Aline Schmöckel" userId="614fa4b38aeb542d" providerId="LiveId" clId="{1E262D95-6D55-43F1-A70D-D90119D7C085}" dt="2021-04-16T14:33:48.924" v="6385" actId="22"/>
          <ac:picMkLst>
            <pc:docMk/>
            <pc:sldMk cId="2371661105" sldId="383"/>
            <ac:picMk id="7" creationId="{0A8CF649-3969-4912-BEF3-65376EA43930}"/>
          </ac:picMkLst>
        </pc:picChg>
      </pc:sldChg>
      <pc:sldChg chg="addSp modSp add mod">
        <pc:chgData name="Aline Schmöckel" userId="614fa4b38aeb542d" providerId="LiveId" clId="{1E262D95-6D55-43F1-A70D-D90119D7C085}" dt="2021-04-16T14:34:30.831" v="6400" actId="14100"/>
        <pc:sldMkLst>
          <pc:docMk/>
          <pc:sldMk cId="1731583513" sldId="384"/>
        </pc:sldMkLst>
        <pc:spChg chg="mod">
          <ac:chgData name="Aline Schmöckel" userId="614fa4b38aeb542d" providerId="LiveId" clId="{1E262D95-6D55-43F1-A70D-D90119D7C085}" dt="2021-04-16T14:33:57.760" v="6398" actId="20577"/>
          <ac:spMkLst>
            <pc:docMk/>
            <pc:sldMk cId="1731583513" sldId="384"/>
            <ac:spMk id="2" creationId="{3A41450C-B690-6946-8CF3-FD590987163F}"/>
          </ac:spMkLst>
        </pc:spChg>
        <pc:picChg chg="add mod">
          <ac:chgData name="Aline Schmöckel" userId="614fa4b38aeb542d" providerId="LiveId" clId="{1E262D95-6D55-43F1-A70D-D90119D7C085}" dt="2021-04-16T14:34:30.831" v="6400" actId="14100"/>
          <ac:picMkLst>
            <pc:docMk/>
            <pc:sldMk cId="1731583513" sldId="384"/>
            <ac:picMk id="5" creationId="{E7E70331-CB5A-4AAD-BFF1-8ACA5D173927}"/>
          </ac:picMkLst>
        </pc:picChg>
      </pc:sldChg>
      <pc:sldChg chg="addSp modSp add mod">
        <pc:chgData name="Aline Schmöckel" userId="614fa4b38aeb542d" providerId="LiveId" clId="{1E262D95-6D55-43F1-A70D-D90119D7C085}" dt="2021-04-16T14:43:42.401" v="6529" actId="20577"/>
        <pc:sldMkLst>
          <pc:docMk/>
          <pc:sldMk cId="3385252605" sldId="385"/>
        </pc:sldMkLst>
        <pc:spChg chg="mod">
          <ac:chgData name="Aline Schmöckel" userId="614fa4b38aeb542d" providerId="LiveId" clId="{1E262D95-6D55-43F1-A70D-D90119D7C085}" dt="2021-04-16T14:43:42.401" v="6529" actId="20577"/>
          <ac:spMkLst>
            <pc:docMk/>
            <pc:sldMk cId="3385252605" sldId="385"/>
            <ac:spMk id="2" creationId="{3A41450C-B690-6946-8CF3-FD590987163F}"/>
          </ac:spMkLst>
        </pc:spChg>
        <pc:picChg chg="add">
          <ac:chgData name="Aline Schmöckel" userId="614fa4b38aeb542d" providerId="LiveId" clId="{1E262D95-6D55-43F1-A70D-D90119D7C085}" dt="2021-04-16T14:43:35.697" v="6516" actId="22"/>
          <ac:picMkLst>
            <pc:docMk/>
            <pc:sldMk cId="3385252605" sldId="385"/>
            <ac:picMk id="5" creationId="{C3B099E6-A628-4489-A576-AAA34EDF5445}"/>
          </ac:picMkLst>
        </pc:picChg>
      </pc:sldChg>
      <pc:sldChg chg="addSp delSp modSp add mod ord">
        <pc:chgData name="Aline Schmöckel" userId="614fa4b38aeb542d" providerId="LiveId" clId="{1E262D95-6D55-43F1-A70D-D90119D7C085}" dt="2021-04-16T14:38:12.199" v="6515" actId="1076"/>
        <pc:sldMkLst>
          <pc:docMk/>
          <pc:sldMk cId="2291343612" sldId="386"/>
        </pc:sldMkLst>
        <pc:spChg chg="mod">
          <ac:chgData name="Aline Schmöckel" userId="614fa4b38aeb542d" providerId="LiveId" clId="{1E262D95-6D55-43F1-A70D-D90119D7C085}" dt="2021-04-16T14:35:06.374" v="6435" actId="20577"/>
          <ac:spMkLst>
            <pc:docMk/>
            <pc:sldMk cId="2291343612" sldId="386"/>
            <ac:spMk id="2" creationId="{3A41450C-B690-6946-8CF3-FD590987163F}"/>
          </ac:spMkLst>
        </pc:spChg>
        <pc:spChg chg="mod">
          <ac:chgData name="Aline Schmöckel" userId="614fa4b38aeb542d" providerId="LiveId" clId="{1E262D95-6D55-43F1-A70D-D90119D7C085}" dt="2021-04-16T14:35:35.579" v="6509" actId="20577"/>
          <ac:spMkLst>
            <pc:docMk/>
            <pc:sldMk cId="2291343612" sldId="386"/>
            <ac:spMk id="4" creationId="{F268B5CF-0001-4EEA-B7BD-29142C24B692}"/>
          </ac:spMkLst>
        </pc:spChg>
        <pc:picChg chg="add mod">
          <ac:chgData name="Aline Schmöckel" userId="614fa4b38aeb542d" providerId="LiveId" clId="{1E262D95-6D55-43F1-A70D-D90119D7C085}" dt="2021-04-16T14:38:12.199" v="6515" actId="1076"/>
          <ac:picMkLst>
            <pc:docMk/>
            <pc:sldMk cId="2291343612" sldId="386"/>
            <ac:picMk id="5" creationId="{497862E9-C413-46FB-BB9E-7586EE26E9E2}"/>
          </ac:picMkLst>
        </pc:picChg>
        <pc:picChg chg="del">
          <ac:chgData name="Aline Schmöckel" userId="614fa4b38aeb542d" providerId="LiveId" clId="{1E262D95-6D55-43F1-A70D-D90119D7C085}" dt="2021-04-16T14:35:36.947" v="6510" actId="478"/>
          <ac:picMkLst>
            <pc:docMk/>
            <pc:sldMk cId="2291343612" sldId="386"/>
            <ac:picMk id="8" creationId="{9022D36A-F31E-4994-BEE5-F7DA9639D85B}"/>
          </ac:picMkLst>
        </pc:picChg>
        <pc:picChg chg="del">
          <ac:chgData name="Aline Schmöckel" userId="614fa4b38aeb542d" providerId="LiveId" clId="{1E262D95-6D55-43F1-A70D-D90119D7C085}" dt="2021-04-16T14:35:38.365" v="6511" actId="478"/>
          <ac:picMkLst>
            <pc:docMk/>
            <pc:sldMk cId="2291343612" sldId="386"/>
            <ac:picMk id="12" creationId="{8F4BE728-163B-4704-BD82-9BAC83913535}"/>
          </ac:picMkLst>
        </pc:picChg>
      </pc:sldChg>
      <pc:sldChg chg="new del">
        <pc:chgData name="Aline Schmöckel" userId="614fa4b38aeb542d" providerId="LiveId" clId="{1E262D95-6D55-43F1-A70D-D90119D7C085}" dt="2021-04-16T17:48:27.433" v="6539" actId="2696"/>
        <pc:sldMkLst>
          <pc:docMk/>
          <pc:sldMk cId="1514031478" sldId="3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2B1A83-C0FB-AE4A-BF31-03FE2D1F7F62}" type="datetimeFigureOut">
              <a:t>16/04/2021</a:t>
            </a:fld>
            <a:endParaRPr lang="pt-B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1872F7-59CA-CD43-8FE5-77209F9DEF8B}" type="slidenum">
              <a:t>‹nº›</a:t>
            </a:fld>
            <a:endParaRPr lang="pt-BR"/>
          </a:p>
        </p:txBody>
      </p:sp>
    </p:spTree>
    <p:extLst>
      <p:ext uri="{BB962C8B-B14F-4D97-AF65-F5344CB8AC3E}">
        <p14:creationId xmlns:p14="http://schemas.microsoft.com/office/powerpoint/2010/main" val="102520236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6DF90-0EDF-9541-B214-FA055FBBEF5F}" type="datetimeFigureOut">
              <a:t>16/04/2021</a:t>
            </a:fld>
            <a:endParaRPr lang="pt-BR"/>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4F141-BCD2-1644-B852-0FE7DA1B8202}" type="slidenum">
              <a:t>‹nº›</a:t>
            </a:fld>
            <a:endParaRPr lang="pt-BR"/>
          </a:p>
        </p:txBody>
      </p:sp>
    </p:spTree>
    <p:extLst>
      <p:ext uri="{BB962C8B-B14F-4D97-AF65-F5344CB8AC3E}">
        <p14:creationId xmlns:p14="http://schemas.microsoft.com/office/powerpoint/2010/main" val="59651664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8.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emf"/><Relationship Id="rId7" Type="http://schemas.microsoft.com/office/2007/relationships/hdphoto" Target="../media/hdphoto2.wdp"/><Relationship Id="rId2" Type="http://schemas.openxmlformats.org/officeDocument/2006/relationships/image" Target="../media/image17.jpg"/><Relationship Id="rId1" Type="http://schemas.openxmlformats.org/officeDocument/2006/relationships/slideMaster" Target="../slideMasters/slideMaster11.xml"/><Relationship Id="rId6" Type="http://schemas.openxmlformats.org/officeDocument/2006/relationships/image" Target="../media/image20.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3.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7373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údos_TEXTO_4">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F937FE-F966-5F45-8A91-BDA101AE08D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id="{695BD98E-5EDB-1B47-831E-D9641391F315}"/>
              </a:ext>
            </a:extLst>
          </p:cNvPr>
          <p:cNvSpPr>
            <a:spLocks noGrp="1"/>
          </p:cNvSpPr>
          <p:nvPr>
            <p:ph type="body" sz="quarter" idx="12" hasCustomPrompt="1"/>
          </p:nvPr>
        </p:nvSpPr>
        <p:spPr>
          <a:xfrm>
            <a:off x="1071293" y="2622433"/>
            <a:ext cx="5407567" cy="3888829"/>
          </a:xfrm>
          <a:prstGeom prst="rect">
            <a:avLst/>
          </a:prstGeom>
        </p:spPr>
        <p:txBody>
          <a:bodyPr anchor="ctr">
            <a:noAutofit/>
          </a:bodyPr>
          <a:lstStyle>
            <a:lvl1pPr marL="0" indent="0" algn="l">
              <a:lnSpc>
                <a:spcPts val="10000"/>
              </a:lnSpc>
              <a:spcBef>
                <a:spcPts val="0"/>
              </a:spcBef>
              <a:buNone/>
              <a:defRPr sz="95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11" name="Text Placeholder 11">
            <a:extLst>
              <a:ext uri="{FF2B5EF4-FFF2-40B4-BE49-F238E27FC236}">
                <a16:creationId xmlns:a16="http://schemas.microsoft.com/office/drawing/2014/main" id="{071A617B-A3CC-F74D-B07C-8CCD252A8F62}"/>
              </a:ext>
            </a:extLst>
          </p:cNvPr>
          <p:cNvSpPr>
            <a:spLocks noGrp="1"/>
          </p:cNvSpPr>
          <p:nvPr>
            <p:ph type="body" sz="quarter" idx="18" hasCustomPrompt="1"/>
          </p:nvPr>
        </p:nvSpPr>
        <p:spPr>
          <a:xfrm>
            <a:off x="12090556" y="2594355"/>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2" name="Picture Placeholder 13">
            <a:extLst>
              <a:ext uri="{FF2B5EF4-FFF2-40B4-BE49-F238E27FC236}">
                <a16:creationId xmlns:a16="http://schemas.microsoft.com/office/drawing/2014/main" id="{553A1314-2DF5-ED47-98F5-02A0EFF26722}"/>
              </a:ext>
            </a:extLst>
          </p:cNvPr>
          <p:cNvSpPr>
            <a:spLocks noGrp="1"/>
          </p:cNvSpPr>
          <p:nvPr>
            <p:ph type="pic" sz="quarter" idx="19"/>
          </p:nvPr>
        </p:nvSpPr>
        <p:spPr>
          <a:xfrm>
            <a:off x="10740983" y="3966421"/>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3" name="Picture Placeholder 13">
            <a:extLst>
              <a:ext uri="{FF2B5EF4-FFF2-40B4-BE49-F238E27FC236}">
                <a16:creationId xmlns:a16="http://schemas.microsoft.com/office/drawing/2014/main" id="{684BD14C-03FD-6F4A-9932-26D2C48C78F2}"/>
              </a:ext>
            </a:extLst>
          </p:cNvPr>
          <p:cNvSpPr>
            <a:spLocks noGrp="1"/>
          </p:cNvSpPr>
          <p:nvPr>
            <p:ph type="pic" sz="quarter" idx="20"/>
          </p:nvPr>
        </p:nvSpPr>
        <p:spPr>
          <a:xfrm>
            <a:off x="10740983" y="5578906"/>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4" name="Picture Placeholder 13">
            <a:extLst>
              <a:ext uri="{FF2B5EF4-FFF2-40B4-BE49-F238E27FC236}">
                <a16:creationId xmlns:a16="http://schemas.microsoft.com/office/drawing/2014/main" id="{6F47A416-F83A-BC4F-BF14-88870EC7A1B4}"/>
              </a:ext>
            </a:extLst>
          </p:cNvPr>
          <p:cNvSpPr>
            <a:spLocks noGrp="1"/>
          </p:cNvSpPr>
          <p:nvPr>
            <p:ph type="pic" sz="quarter" idx="21"/>
          </p:nvPr>
        </p:nvSpPr>
        <p:spPr>
          <a:xfrm>
            <a:off x="10740983" y="2353936"/>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Text Placeholder 11">
            <a:extLst>
              <a:ext uri="{FF2B5EF4-FFF2-40B4-BE49-F238E27FC236}">
                <a16:creationId xmlns:a16="http://schemas.microsoft.com/office/drawing/2014/main" id="{034584B7-0D90-4F4D-A68E-FB7195A4A9D6}"/>
              </a:ext>
            </a:extLst>
          </p:cNvPr>
          <p:cNvSpPr>
            <a:spLocks noGrp="1"/>
          </p:cNvSpPr>
          <p:nvPr>
            <p:ph type="body" sz="quarter" idx="22" hasCustomPrompt="1"/>
          </p:nvPr>
        </p:nvSpPr>
        <p:spPr>
          <a:xfrm>
            <a:off x="12090556" y="4206840"/>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6" name="Text Placeholder 11">
            <a:extLst>
              <a:ext uri="{FF2B5EF4-FFF2-40B4-BE49-F238E27FC236}">
                <a16:creationId xmlns:a16="http://schemas.microsoft.com/office/drawing/2014/main" id="{FE6B63DC-A335-2A41-B50E-B6A036C16201}"/>
              </a:ext>
            </a:extLst>
          </p:cNvPr>
          <p:cNvSpPr>
            <a:spLocks noGrp="1"/>
          </p:cNvSpPr>
          <p:nvPr>
            <p:ph type="body" sz="quarter" idx="23" hasCustomPrompt="1"/>
          </p:nvPr>
        </p:nvSpPr>
        <p:spPr>
          <a:xfrm>
            <a:off x="12090556" y="5819325"/>
            <a:ext cx="3326592" cy="711671"/>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dul nibh euismod tincidunt ut laoreet dolore.</a:t>
            </a:r>
          </a:p>
        </p:txBody>
      </p:sp>
      <p:sp>
        <p:nvSpPr>
          <p:cNvPr id="17" name="Text Placeholder 11">
            <a:extLst>
              <a:ext uri="{FF2B5EF4-FFF2-40B4-BE49-F238E27FC236}">
                <a16:creationId xmlns:a16="http://schemas.microsoft.com/office/drawing/2014/main" id="{48E1AE13-917B-3741-BEEF-B0CB0C76DD83}"/>
              </a:ext>
            </a:extLst>
          </p:cNvPr>
          <p:cNvSpPr>
            <a:spLocks noGrp="1"/>
          </p:cNvSpPr>
          <p:nvPr>
            <p:ph type="body" sz="quarter" idx="14" hasCustomPrompt="1"/>
          </p:nvPr>
        </p:nvSpPr>
        <p:spPr>
          <a:xfrm>
            <a:off x="6634974" y="2680133"/>
            <a:ext cx="3199267" cy="3773428"/>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p:txBody>
      </p:sp>
    </p:spTree>
    <p:extLst>
      <p:ext uri="{BB962C8B-B14F-4D97-AF65-F5344CB8AC3E}">
        <p14:creationId xmlns:p14="http://schemas.microsoft.com/office/powerpoint/2010/main" val="14764660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údos_TEXTO_5">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5686A1-8A53-C042-B9FB-5D0454FD551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id="{361635F3-BF39-7F48-ABA8-DC617834F757}"/>
              </a:ext>
            </a:extLst>
          </p:cNvPr>
          <p:cNvSpPr>
            <a:spLocks noGrp="1"/>
          </p:cNvSpPr>
          <p:nvPr>
            <p:ph type="body" sz="quarter" idx="12" hasCustomPrompt="1"/>
          </p:nvPr>
        </p:nvSpPr>
        <p:spPr>
          <a:xfrm>
            <a:off x="1557918" y="880978"/>
            <a:ext cx="13133814" cy="808618"/>
          </a:xfrm>
          <a:prstGeom prst="rect">
            <a:avLst/>
          </a:prstGeom>
        </p:spPr>
        <p:txBody>
          <a:bodyPr anchor="t">
            <a:noAutofit/>
          </a:bodyPr>
          <a:lstStyle>
            <a:lvl1pPr marL="0" indent="0" algn="ctr">
              <a:lnSpc>
                <a:spcPct val="100000"/>
              </a:lnSpc>
              <a:spcBef>
                <a:spcPts val="0"/>
              </a:spcBef>
              <a:buNone/>
              <a:defRPr sz="4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5" name="Straight Connector 4">
            <a:extLst>
              <a:ext uri="{FF2B5EF4-FFF2-40B4-BE49-F238E27FC236}">
                <a16:creationId xmlns:a16="http://schemas.microsoft.com/office/drawing/2014/main" id="{81B91340-653D-0D43-88CF-92A008D59AD3}"/>
              </a:ext>
            </a:extLst>
          </p:cNvPr>
          <p:cNvCxnSpPr>
            <a:cxnSpLocks/>
          </p:cNvCxnSpPr>
          <p:nvPr userDrawn="1"/>
        </p:nvCxnSpPr>
        <p:spPr>
          <a:xfrm>
            <a:off x="7696562" y="1828800"/>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22704F-E8C7-8244-B8F3-8D3D4C054156}"/>
              </a:ext>
            </a:extLst>
          </p:cNvPr>
          <p:cNvCxnSpPr>
            <a:cxnSpLocks/>
          </p:cNvCxnSpPr>
          <p:nvPr userDrawn="1"/>
        </p:nvCxnSpPr>
        <p:spPr>
          <a:xfrm flipH="1">
            <a:off x="1673845" y="4236464"/>
            <a:ext cx="12901960" cy="0"/>
          </a:xfrm>
          <a:prstGeom prst="line">
            <a:avLst/>
          </a:prstGeom>
          <a:ln w="25400" cap="rnd">
            <a:solidFill>
              <a:srgbClr val="403C38"/>
            </a:soli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37D2E86-67EE-C545-B476-BAC2FA49DE6B}"/>
              </a:ext>
            </a:extLst>
          </p:cNvPr>
          <p:cNvSpPr/>
          <p:nvPr userDrawn="1"/>
        </p:nvSpPr>
        <p:spPr>
          <a:xfrm>
            <a:off x="1443914"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5" name="Group 14">
            <a:extLst>
              <a:ext uri="{FF2B5EF4-FFF2-40B4-BE49-F238E27FC236}">
                <a16:creationId xmlns:a16="http://schemas.microsoft.com/office/drawing/2014/main" id="{F146B5EB-F741-134A-BCDA-1FF0C87D7597}"/>
              </a:ext>
            </a:extLst>
          </p:cNvPr>
          <p:cNvGrpSpPr/>
          <p:nvPr userDrawn="1"/>
        </p:nvGrpSpPr>
        <p:grpSpPr>
          <a:xfrm rot="5400000">
            <a:off x="3070505" y="4147500"/>
            <a:ext cx="177929" cy="177929"/>
            <a:chOff x="7807831" y="2893319"/>
            <a:chExt cx="633984" cy="633984"/>
          </a:xfrm>
        </p:grpSpPr>
        <p:sp>
          <p:nvSpPr>
            <p:cNvPr id="16" name="Round Diagonal Corner Rectangle 15">
              <a:extLst>
                <a:ext uri="{FF2B5EF4-FFF2-40B4-BE49-F238E27FC236}">
                  <a16:creationId xmlns:a16="http://schemas.microsoft.com/office/drawing/2014/main" id="{24AB5A5C-899A-D94E-BA88-99F1C6567E5F}"/>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L-Shape 16">
              <a:extLst>
                <a:ext uri="{FF2B5EF4-FFF2-40B4-BE49-F238E27FC236}">
                  <a16:creationId xmlns:a16="http://schemas.microsoft.com/office/drawing/2014/main" id="{B1502D91-CC52-ED4B-8EDF-A624A0C0A15B}"/>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18" name="Group 17">
            <a:extLst>
              <a:ext uri="{FF2B5EF4-FFF2-40B4-BE49-F238E27FC236}">
                <a16:creationId xmlns:a16="http://schemas.microsoft.com/office/drawing/2014/main" id="{7CC85F35-3FDF-2643-9DE0-E503B95EC152}"/>
              </a:ext>
            </a:extLst>
          </p:cNvPr>
          <p:cNvGrpSpPr/>
          <p:nvPr userDrawn="1"/>
        </p:nvGrpSpPr>
        <p:grpSpPr>
          <a:xfrm rot="5400000">
            <a:off x="5550951" y="4147500"/>
            <a:ext cx="177929" cy="177929"/>
            <a:chOff x="7807831" y="2893319"/>
            <a:chExt cx="633984" cy="633984"/>
          </a:xfrm>
        </p:grpSpPr>
        <p:sp>
          <p:nvSpPr>
            <p:cNvPr id="19" name="Round Diagonal Corner Rectangle 18">
              <a:extLst>
                <a:ext uri="{FF2B5EF4-FFF2-40B4-BE49-F238E27FC236}">
                  <a16:creationId xmlns:a16="http://schemas.microsoft.com/office/drawing/2014/main" id="{0D08ADA7-6840-9347-8B4C-993179327348}"/>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L-Shape 19">
              <a:extLst>
                <a:ext uri="{FF2B5EF4-FFF2-40B4-BE49-F238E27FC236}">
                  <a16:creationId xmlns:a16="http://schemas.microsoft.com/office/drawing/2014/main" id="{97FC8D0D-AA14-C94B-A5F0-C75527F436F2}"/>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1" name="Group 20">
            <a:extLst>
              <a:ext uri="{FF2B5EF4-FFF2-40B4-BE49-F238E27FC236}">
                <a16:creationId xmlns:a16="http://schemas.microsoft.com/office/drawing/2014/main" id="{185B3D39-7E24-3542-9F7B-605490CA8EA0}"/>
              </a:ext>
            </a:extLst>
          </p:cNvPr>
          <p:cNvGrpSpPr/>
          <p:nvPr userDrawn="1"/>
        </p:nvGrpSpPr>
        <p:grpSpPr>
          <a:xfrm rot="5400000">
            <a:off x="8031397" y="4147500"/>
            <a:ext cx="177929" cy="177929"/>
            <a:chOff x="7807831" y="2893319"/>
            <a:chExt cx="633984" cy="633984"/>
          </a:xfrm>
        </p:grpSpPr>
        <p:sp>
          <p:nvSpPr>
            <p:cNvPr id="22" name="Round Diagonal Corner Rectangle 21">
              <a:extLst>
                <a:ext uri="{FF2B5EF4-FFF2-40B4-BE49-F238E27FC236}">
                  <a16:creationId xmlns:a16="http://schemas.microsoft.com/office/drawing/2014/main" id="{57BC976A-370E-4B40-8D90-E5BC8EA9D475}"/>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L-Shape 22">
              <a:extLst>
                <a:ext uri="{FF2B5EF4-FFF2-40B4-BE49-F238E27FC236}">
                  <a16:creationId xmlns:a16="http://schemas.microsoft.com/office/drawing/2014/main" id="{27D4281C-8C3C-3B48-B680-7DD44E831631}"/>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4" name="Group 23">
            <a:extLst>
              <a:ext uri="{FF2B5EF4-FFF2-40B4-BE49-F238E27FC236}">
                <a16:creationId xmlns:a16="http://schemas.microsoft.com/office/drawing/2014/main" id="{F74FD64C-FDE8-574D-BBFD-9F01D6791E8E}"/>
              </a:ext>
            </a:extLst>
          </p:cNvPr>
          <p:cNvGrpSpPr/>
          <p:nvPr userDrawn="1"/>
        </p:nvGrpSpPr>
        <p:grpSpPr>
          <a:xfrm rot="5400000">
            <a:off x="10511843" y="4147500"/>
            <a:ext cx="177929" cy="177929"/>
            <a:chOff x="7807831" y="2893319"/>
            <a:chExt cx="633984" cy="633984"/>
          </a:xfrm>
        </p:grpSpPr>
        <p:sp>
          <p:nvSpPr>
            <p:cNvPr id="25" name="Round Diagonal Corner Rectangle 24">
              <a:extLst>
                <a:ext uri="{FF2B5EF4-FFF2-40B4-BE49-F238E27FC236}">
                  <a16:creationId xmlns:a16="http://schemas.microsoft.com/office/drawing/2014/main" id="{0131F974-7BE5-2244-8626-F5370AA0684E}"/>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L-Shape 25">
              <a:extLst>
                <a:ext uri="{FF2B5EF4-FFF2-40B4-BE49-F238E27FC236}">
                  <a16:creationId xmlns:a16="http://schemas.microsoft.com/office/drawing/2014/main" id="{78ECC9B0-785B-3440-82F1-6EE5C2830688}"/>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grpSp>
        <p:nvGrpSpPr>
          <p:cNvPr id="27" name="Group 26">
            <a:extLst>
              <a:ext uri="{FF2B5EF4-FFF2-40B4-BE49-F238E27FC236}">
                <a16:creationId xmlns:a16="http://schemas.microsoft.com/office/drawing/2014/main" id="{1D8A0ADC-5791-5846-B789-298695142226}"/>
              </a:ext>
            </a:extLst>
          </p:cNvPr>
          <p:cNvGrpSpPr/>
          <p:nvPr userDrawn="1"/>
        </p:nvGrpSpPr>
        <p:grpSpPr>
          <a:xfrm rot="5400000">
            <a:off x="12992289" y="4147500"/>
            <a:ext cx="177929" cy="177929"/>
            <a:chOff x="7807831" y="2893319"/>
            <a:chExt cx="633984" cy="633984"/>
          </a:xfrm>
        </p:grpSpPr>
        <p:sp>
          <p:nvSpPr>
            <p:cNvPr id="28" name="Round Diagonal Corner Rectangle 27">
              <a:extLst>
                <a:ext uri="{FF2B5EF4-FFF2-40B4-BE49-F238E27FC236}">
                  <a16:creationId xmlns:a16="http://schemas.microsoft.com/office/drawing/2014/main" id="{BFE082BA-74AB-EE49-9E4A-0BD61BFA4884}"/>
                </a:ext>
              </a:extLst>
            </p:cNvPr>
            <p:cNvSpPr/>
            <p:nvPr userDrawn="1"/>
          </p:nvSpPr>
          <p:spPr>
            <a:xfrm rot="18900000">
              <a:off x="7807831" y="2893319"/>
              <a:ext cx="633984" cy="633984"/>
            </a:xfrm>
            <a:prstGeom prst="round2DiagRect">
              <a:avLst>
                <a:gd name="adj1" fmla="val 9868"/>
                <a:gd name="adj2" fmla="val 0"/>
              </a:avLst>
            </a:prstGeom>
            <a:solidFill>
              <a:srgbClr val="FFFFFF"/>
            </a:solidFill>
            <a:ln w="19050">
              <a:solidFill>
                <a:srgbClr val="40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L-Shape 28">
              <a:extLst>
                <a:ext uri="{FF2B5EF4-FFF2-40B4-BE49-F238E27FC236}">
                  <a16:creationId xmlns:a16="http://schemas.microsoft.com/office/drawing/2014/main" id="{4CB04E11-529C-5241-A3F1-4BCA45C7C8AA}"/>
                </a:ext>
              </a:extLst>
            </p:cNvPr>
            <p:cNvSpPr/>
            <p:nvPr userDrawn="1"/>
          </p:nvSpPr>
          <p:spPr>
            <a:xfrm rot="13500000">
              <a:off x="8128450" y="3081826"/>
              <a:ext cx="247859" cy="247859"/>
            </a:xfrm>
            <a:prstGeom prst="corner">
              <a:avLst>
                <a:gd name="adj1" fmla="val 0"/>
                <a:gd name="adj2" fmla="val 0"/>
              </a:avLst>
            </a:prstGeom>
            <a:solidFill>
              <a:srgbClr val="807870"/>
            </a:solidFill>
            <a:ln w="19050">
              <a:solidFill>
                <a:srgbClr val="8078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 </a:t>
              </a:r>
            </a:p>
          </p:txBody>
        </p:sp>
      </p:grpSp>
      <p:sp>
        <p:nvSpPr>
          <p:cNvPr id="31" name="Picture Placeholder 13">
            <a:extLst>
              <a:ext uri="{FF2B5EF4-FFF2-40B4-BE49-F238E27FC236}">
                <a16:creationId xmlns:a16="http://schemas.microsoft.com/office/drawing/2014/main" id="{BC630886-CEEB-0F4E-AAC6-AA4E3B3794E1}"/>
              </a:ext>
            </a:extLst>
          </p:cNvPr>
          <p:cNvSpPr>
            <a:spLocks noGrp="1"/>
          </p:cNvSpPr>
          <p:nvPr>
            <p:ph type="pic" sz="quarter" idx="21"/>
          </p:nvPr>
        </p:nvSpPr>
        <p:spPr>
          <a:xfrm>
            <a:off x="2563215"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2" name="Picture Placeholder 13">
            <a:extLst>
              <a:ext uri="{FF2B5EF4-FFF2-40B4-BE49-F238E27FC236}">
                <a16:creationId xmlns:a16="http://schemas.microsoft.com/office/drawing/2014/main" id="{DA8627DC-5698-1548-94FB-E4BC8A790B72}"/>
              </a:ext>
            </a:extLst>
          </p:cNvPr>
          <p:cNvSpPr>
            <a:spLocks noGrp="1"/>
          </p:cNvSpPr>
          <p:nvPr>
            <p:ph type="pic" sz="quarter" idx="22"/>
          </p:nvPr>
        </p:nvSpPr>
        <p:spPr>
          <a:xfrm>
            <a:off x="5043661"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3" name="Picture Placeholder 13">
            <a:extLst>
              <a:ext uri="{FF2B5EF4-FFF2-40B4-BE49-F238E27FC236}">
                <a16:creationId xmlns:a16="http://schemas.microsoft.com/office/drawing/2014/main" id="{325B6F7B-8531-DA44-8C89-D20D01CB6726}"/>
              </a:ext>
            </a:extLst>
          </p:cNvPr>
          <p:cNvSpPr>
            <a:spLocks noGrp="1"/>
          </p:cNvSpPr>
          <p:nvPr>
            <p:ph type="pic" sz="quarter" idx="23"/>
          </p:nvPr>
        </p:nvSpPr>
        <p:spPr>
          <a:xfrm>
            <a:off x="7524107"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4" name="Picture Placeholder 13">
            <a:extLst>
              <a:ext uri="{FF2B5EF4-FFF2-40B4-BE49-F238E27FC236}">
                <a16:creationId xmlns:a16="http://schemas.microsoft.com/office/drawing/2014/main" id="{C361CA47-78E5-2344-BBD3-A10865C911F7}"/>
              </a:ext>
            </a:extLst>
          </p:cNvPr>
          <p:cNvSpPr>
            <a:spLocks noGrp="1"/>
          </p:cNvSpPr>
          <p:nvPr>
            <p:ph type="pic" sz="quarter" idx="24"/>
          </p:nvPr>
        </p:nvSpPr>
        <p:spPr>
          <a:xfrm>
            <a:off x="10004553"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5" name="Picture Placeholder 13">
            <a:extLst>
              <a:ext uri="{FF2B5EF4-FFF2-40B4-BE49-F238E27FC236}">
                <a16:creationId xmlns:a16="http://schemas.microsoft.com/office/drawing/2014/main" id="{FC511F31-C386-3B48-BCDF-9F2E0A7912F3}"/>
              </a:ext>
            </a:extLst>
          </p:cNvPr>
          <p:cNvSpPr>
            <a:spLocks noGrp="1"/>
          </p:cNvSpPr>
          <p:nvPr>
            <p:ph type="pic" sz="quarter" idx="25"/>
          </p:nvPr>
        </p:nvSpPr>
        <p:spPr>
          <a:xfrm>
            <a:off x="12484999" y="2616042"/>
            <a:ext cx="1192508" cy="1192508"/>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36" name="Text Placeholder 8">
            <a:extLst>
              <a:ext uri="{FF2B5EF4-FFF2-40B4-BE49-F238E27FC236}">
                <a16:creationId xmlns:a16="http://schemas.microsoft.com/office/drawing/2014/main" id="{40ADF101-090D-824F-A92E-62FED35A8264}"/>
              </a:ext>
            </a:extLst>
          </p:cNvPr>
          <p:cNvSpPr>
            <a:spLocks noGrp="1"/>
          </p:cNvSpPr>
          <p:nvPr>
            <p:ph type="body" sz="quarter" idx="16" hasCustomPrompt="1"/>
          </p:nvPr>
        </p:nvSpPr>
        <p:spPr>
          <a:xfrm>
            <a:off x="2508728"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37" name="Text Placeholder 8">
            <a:extLst>
              <a:ext uri="{FF2B5EF4-FFF2-40B4-BE49-F238E27FC236}">
                <a16:creationId xmlns:a16="http://schemas.microsoft.com/office/drawing/2014/main" id="{17F5F731-190F-6044-90CC-0FF073BC223E}"/>
              </a:ext>
            </a:extLst>
          </p:cNvPr>
          <p:cNvSpPr>
            <a:spLocks noGrp="1"/>
          </p:cNvSpPr>
          <p:nvPr>
            <p:ph type="body" sz="quarter" idx="26" hasCustomPrompt="1"/>
          </p:nvPr>
        </p:nvSpPr>
        <p:spPr>
          <a:xfrm>
            <a:off x="4989174"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38" name="Text Placeholder 8">
            <a:extLst>
              <a:ext uri="{FF2B5EF4-FFF2-40B4-BE49-F238E27FC236}">
                <a16:creationId xmlns:a16="http://schemas.microsoft.com/office/drawing/2014/main" id="{51C31E7D-67D3-2F4A-B9D9-C91A35E72CE9}"/>
              </a:ext>
            </a:extLst>
          </p:cNvPr>
          <p:cNvSpPr>
            <a:spLocks noGrp="1"/>
          </p:cNvSpPr>
          <p:nvPr>
            <p:ph type="body" sz="quarter" idx="27" hasCustomPrompt="1"/>
          </p:nvPr>
        </p:nvSpPr>
        <p:spPr>
          <a:xfrm>
            <a:off x="7469620"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39" name="Text Placeholder 8">
            <a:extLst>
              <a:ext uri="{FF2B5EF4-FFF2-40B4-BE49-F238E27FC236}">
                <a16:creationId xmlns:a16="http://schemas.microsoft.com/office/drawing/2014/main" id="{361D9422-08DE-3547-A906-54146C03163F}"/>
              </a:ext>
            </a:extLst>
          </p:cNvPr>
          <p:cNvSpPr>
            <a:spLocks noGrp="1"/>
          </p:cNvSpPr>
          <p:nvPr>
            <p:ph type="body" sz="quarter" idx="28" hasCustomPrompt="1"/>
          </p:nvPr>
        </p:nvSpPr>
        <p:spPr>
          <a:xfrm>
            <a:off x="9950066"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40" name="Text Placeholder 8">
            <a:extLst>
              <a:ext uri="{FF2B5EF4-FFF2-40B4-BE49-F238E27FC236}">
                <a16:creationId xmlns:a16="http://schemas.microsoft.com/office/drawing/2014/main" id="{900083AB-69B5-784C-B557-8B6A0AC56B9F}"/>
              </a:ext>
            </a:extLst>
          </p:cNvPr>
          <p:cNvSpPr>
            <a:spLocks noGrp="1"/>
          </p:cNvSpPr>
          <p:nvPr>
            <p:ph type="body" sz="quarter" idx="29" hasCustomPrompt="1"/>
          </p:nvPr>
        </p:nvSpPr>
        <p:spPr>
          <a:xfrm>
            <a:off x="12430512" y="4550976"/>
            <a:ext cx="1301482" cy="465144"/>
          </a:xfrm>
          <a:prstGeom prst="rect">
            <a:avLst/>
          </a:prstGeom>
        </p:spPr>
        <p:txBody>
          <a:bodyPr anchor="t">
            <a:noAutofit/>
          </a:bodyPr>
          <a:lstStyle>
            <a:lvl1pPr marL="0" indent="0" algn="ctr">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5</a:t>
            </a:r>
          </a:p>
        </p:txBody>
      </p:sp>
      <p:sp>
        <p:nvSpPr>
          <p:cNvPr id="43" name="Text Placeholder 11">
            <a:extLst>
              <a:ext uri="{FF2B5EF4-FFF2-40B4-BE49-F238E27FC236}">
                <a16:creationId xmlns:a16="http://schemas.microsoft.com/office/drawing/2014/main" id="{1ADDB935-74F3-324A-A4BD-2C2559C2CCCE}"/>
              </a:ext>
            </a:extLst>
          </p:cNvPr>
          <p:cNvSpPr>
            <a:spLocks noGrp="1"/>
          </p:cNvSpPr>
          <p:nvPr>
            <p:ph type="body" sz="quarter" idx="30" hasCustomPrompt="1"/>
          </p:nvPr>
        </p:nvSpPr>
        <p:spPr>
          <a:xfrm>
            <a:off x="4539120"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4" name="Text Placeholder 11">
            <a:extLst>
              <a:ext uri="{FF2B5EF4-FFF2-40B4-BE49-F238E27FC236}">
                <a16:creationId xmlns:a16="http://schemas.microsoft.com/office/drawing/2014/main" id="{A95849E7-6A55-FB4A-B9BB-1424D3C55391}"/>
              </a:ext>
            </a:extLst>
          </p:cNvPr>
          <p:cNvSpPr>
            <a:spLocks noGrp="1"/>
          </p:cNvSpPr>
          <p:nvPr>
            <p:ph type="body" sz="quarter" idx="31" hasCustomPrompt="1"/>
          </p:nvPr>
        </p:nvSpPr>
        <p:spPr>
          <a:xfrm>
            <a:off x="7019566"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5" name="Text Placeholder 11">
            <a:extLst>
              <a:ext uri="{FF2B5EF4-FFF2-40B4-BE49-F238E27FC236}">
                <a16:creationId xmlns:a16="http://schemas.microsoft.com/office/drawing/2014/main" id="{D587D07D-A59E-4346-B70D-FED2334A34B9}"/>
              </a:ext>
            </a:extLst>
          </p:cNvPr>
          <p:cNvSpPr>
            <a:spLocks noGrp="1"/>
          </p:cNvSpPr>
          <p:nvPr>
            <p:ph type="body" sz="quarter" idx="32" hasCustomPrompt="1"/>
          </p:nvPr>
        </p:nvSpPr>
        <p:spPr>
          <a:xfrm>
            <a:off x="9500012"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6" name="Text Placeholder 11">
            <a:extLst>
              <a:ext uri="{FF2B5EF4-FFF2-40B4-BE49-F238E27FC236}">
                <a16:creationId xmlns:a16="http://schemas.microsoft.com/office/drawing/2014/main" id="{48DF5B0E-38DD-A84A-94F2-6B47C3A35732}"/>
              </a:ext>
            </a:extLst>
          </p:cNvPr>
          <p:cNvSpPr>
            <a:spLocks noGrp="1"/>
          </p:cNvSpPr>
          <p:nvPr>
            <p:ph type="body" sz="quarter" idx="33" hasCustomPrompt="1"/>
          </p:nvPr>
        </p:nvSpPr>
        <p:spPr>
          <a:xfrm>
            <a:off x="11980458"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a:t>
            </a:r>
          </a:p>
        </p:txBody>
      </p:sp>
      <p:sp>
        <p:nvSpPr>
          <p:cNvPr id="41" name="Text Placeholder 11">
            <a:extLst>
              <a:ext uri="{FF2B5EF4-FFF2-40B4-BE49-F238E27FC236}">
                <a16:creationId xmlns:a16="http://schemas.microsoft.com/office/drawing/2014/main" id="{DC8586F3-6DA1-F042-BD4B-96907923F778}"/>
              </a:ext>
            </a:extLst>
          </p:cNvPr>
          <p:cNvSpPr>
            <a:spLocks noGrp="1"/>
          </p:cNvSpPr>
          <p:nvPr>
            <p:ph type="body" sz="quarter" idx="34" hasCustomPrompt="1"/>
          </p:nvPr>
        </p:nvSpPr>
        <p:spPr>
          <a:xfrm>
            <a:off x="2058674" y="5249420"/>
            <a:ext cx="2201591" cy="2980180"/>
          </a:xfrm>
          <a:prstGeom prst="rect">
            <a:avLst/>
          </a:prstGeom>
        </p:spPr>
        <p:txBody>
          <a:bodyPr/>
          <a:lstStyle>
            <a:lvl1pPr marL="0" indent="0" algn="ctr">
              <a:lnSpc>
                <a:spcPts val="18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 Sed nec lorem sed sapien dapibus ultrices quis vitae ligula. Proin sed hendrerit tortor. Duis consequat posuere sodales. Ut rutrum ullamcorper libero, id pellentesque tellus convallis id. </a:t>
            </a:r>
          </a:p>
        </p:txBody>
      </p:sp>
      <p:sp>
        <p:nvSpPr>
          <p:cNvPr id="48" name="Oval 47">
            <a:extLst>
              <a:ext uri="{FF2B5EF4-FFF2-40B4-BE49-F238E27FC236}">
                <a16:creationId xmlns:a16="http://schemas.microsoft.com/office/drawing/2014/main" id="{5ED000D6-1979-5C45-98D7-BC94968AFCD2}"/>
              </a:ext>
            </a:extLst>
          </p:cNvPr>
          <p:cNvSpPr/>
          <p:nvPr userDrawn="1"/>
        </p:nvSpPr>
        <p:spPr>
          <a:xfrm>
            <a:off x="14691562" y="4181600"/>
            <a:ext cx="109728" cy="1097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248425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údos_IMAGEM_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FF7699-937F-AB4E-A516-C5FA16F954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16" name="Picture Placeholder 15">
            <a:extLst>
              <a:ext uri="{FF2B5EF4-FFF2-40B4-BE49-F238E27FC236}">
                <a16:creationId xmlns:a16="http://schemas.microsoft.com/office/drawing/2014/main" id="{34036495-CDD2-094C-BDF3-DD1FA1CB5775}"/>
              </a:ext>
            </a:extLst>
          </p:cNvPr>
          <p:cNvSpPr>
            <a:spLocks noGrp="1"/>
          </p:cNvSpPr>
          <p:nvPr>
            <p:ph type="pic" sz="quarter" idx="14"/>
          </p:nvPr>
        </p:nvSpPr>
        <p:spPr>
          <a:xfrm>
            <a:off x="8113713" y="0"/>
            <a:ext cx="8135937"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4" name="TextBox 3">
            <a:extLst>
              <a:ext uri="{FF2B5EF4-FFF2-40B4-BE49-F238E27FC236}">
                <a16:creationId xmlns:a16="http://schemas.microsoft.com/office/drawing/2014/main" id="{3AB55C25-48C9-3741-A2C1-5BC33DA4D33A}"/>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a16="http://schemas.microsoft.com/office/drawing/2014/main" id="{AFA0E9BD-F696-F743-8A09-E19534DF01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
        <p:nvSpPr>
          <p:cNvPr id="8" name="Text Placeholder 8">
            <a:extLst>
              <a:ext uri="{FF2B5EF4-FFF2-40B4-BE49-F238E27FC236}">
                <a16:creationId xmlns:a16="http://schemas.microsoft.com/office/drawing/2014/main" id="{BC8630F4-1D41-F742-93DE-242CB5701E94}"/>
              </a:ext>
            </a:extLst>
          </p:cNvPr>
          <p:cNvSpPr>
            <a:spLocks noGrp="1"/>
          </p:cNvSpPr>
          <p:nvPr>
            <p:ph type="body" sz="quarter" idx="15" hasCustomPrompt="1"/>
          </p:nvPr>
        </p:nvSpPr>
        <p:spPr>
          <a:xfrm>
            <a:off x="1753110" y="809922"/>
            <a:ext cx="5104890" cy="3516752"/>
          </a:xfrm>
          <a:prstGeom prst="rect">
            <a:avLst/>
          </a:prstGeom>
        </p:spPr>
        <p:txBody>
          <a:bodyPr anchor="t">
            <a:noAutofit/>
          </a:bodyPr>
          <a:lstStyle>
            <a:lvl1pPr marL="0" indent="0" algn="l">
              <a:lnSpc>
                <a:spcPts val="9000"/>
              </a:lnSpc>
              <a:spcBef>
                <a:spcPts val="0"/>
              </a:spcBef>
              <a:buNone/>
              <a:defRPr sz="8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9" name="Text Placeholder 11">
            <a:extLst>
              <a:ext uri="{FF2B5EF4-FFF2-40B4-BE49-F238E27FC236}">
                <a16:creationId xmlns:a16="http://schemas.microsoft.com/office/drawing/2014/main" id="{69456DB0-22F0-6C48-9C55-60D70E012CD0}"/>
              </a:ext>
            </a:extLst>
          </p:cNvPr>
          <p:cNvSpPr>
            <a:spLocks noGrp="1"/>
          </p:cNvSpPr>
          <p:nvPr>
            <p:ph type="body" sz="quarter" idx="16" hasCustomPrompt="1"/>
          </p:nvPr>
        </p:nvSpPr>
        <p:spPr>
          <a:xfrm>
            <a:off x="1753109" y="4434147"/>
            <a:ext cx="5262287" cy="3929268"/>
          </a:xfrm>
          <a:prstGeom prst="rect">
            <a:avLst/>
          </a:prstGeom>
        </p:spPr>
        <p:txBody>
          <a:bodyPr/>
          <a:lstStyle>
            <a:lvl1pPr marL="0" indent="0">
              <a:lnSpc>
                <a:spcPts val="3200"/>
              </a:lnSpc>
              <a:spcBef>
                <a:spcPts val="0"/>
              </a:spcBef>
              <a:buNone/>
              <a:defRPr sz="2400" b="1" i="0">
                <a:solidFill>
                  <a:schemeClr val="accent5"/>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spTree>
    <p:extLst>
      <p:ext uri="{BB962C8B-B14F-4D97-AF65-F5344CB8AC3E}">
        <p14:creationId xmlns:p14="http://schemas.microsoft.com/office/powerpoint/2010/main" val="3958029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údos_IMAGEM_2">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Picture Placeholder 15">
            <a:extLst>
              <a:ext uri="{FF2B5EF4-FFF2-40B4-BE49-F238E27FC236}">
                <a16:creationId xmlns:a16="http://schemas.microsoft.com/office/drawing/2014/main" id="{58D7BF8A-32AC-B144-BEE1-6E1CF2C0BB7A}"/>
              </a:ext>
            </a:extLst>
          </p:cNvPr>
          <p:cNvSpPr>
            <a:spLocks noGrp="1"/>
          </p:cNvSpPr>
          <p:nvPr>
            <p:ph type="pic" sz="quarter" idx="14"/>
          </p:nvPr>
        </p:nvSpPr>
        <p:spPr>
          <a:xfrm>
            <a:off x="1" y="0"/>
            <a:ext cx="6910086"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5" name="Text Placeholder 11">
            <a:extLst>
              <a:ext uri="{FF2B5EF4-FFF2-40B4-BE49-F238E27FC236}">
                <a16:creationId xmlns:a16="http://schemas.microsoft.com/office/drawing/2014/main" id="{062CBC90-9FC9-2D44-9BDF-7A8B150B98DB}"/>
              </a:ext>
            </a:extLst>
          </p:cNvPr>
          <p:cNvSpPr>
            <a:spLocks noGrp="1"/>
          </p:cNvSpPr>
          <p:nvPr>
            <p:ph type="body" sz="quarter" idx="13" hasCustomPrompt="1"/>
          </p:nvPr>
        </p:nvSpPr>
        <p:spPr>
          <a:xfrm>
            <a:off x="8273339" y="5340429"/>
            <a:ext cx="6812157" cy="2235202"/>
          </a:xfrm>
          <a:prstGeom prst="rect">
            <a:avLst/>
          </a:prstGeom>
        </p:spPr>
        <p:txBody>
          <a:bodyPr/>
          <a:lstStyle>
            <a:lvl1pPr marL="0" indent="0">
              <a:lnSpc>
                <a:spcPts val="3200"/>
              </a:lnSpc>
              <a:spcBef>
                <a:spcPts val="0"/>
              </a:spcBef>
              <a:buNone/>
              <a:defRPr sz="24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si diam nonummy nibh euismod tincidunt ut laoreet dolore magna aliquam erat volutpat. Ut wisi enim ad minim veniam, quis nostrud exerci tation ullamco perv.</a:t>
            </a:r>
          </a:p>
        </p:txBody>
      </p:sp>
      <p:sp>
        <p:nvSpPr>
          <p:cNvPr id="6" name="Text Placeholder 8">
            <a:extLst>
              <a:ext uri="{FF2B5EF4-FFF2-40B4-BE49-F238E27FC236}">
                <a16:creationId xmlns:a16="http://schemas.microsoft.com/office/drawing/2014/main" id="{37D80ECB-D924-7D43-8F38-52885206FED8}"/>
              </a:ext>
            </a:extLst>
          </p:cNvPr>
          <p:cNvSpPr>
            <a:spLocks noGrp="1"/>
          </p:cNvSpPr>
          <p:nvPr>
            <p:ph type="body" sz="quarter" idx="12" hasCustomPrompt="1"/>
          </p:nvPr>
        </p:nvSpPr>
        <p:spPr>
          <a:xfrm>
            <a:off x="5815825" y="2048413"/>
            <a:ext cx="7818895" cy="2778231"/>
          </a:xfrm>
          <a:prstGeom prst="rect">
            <a:avLst/>
          </a:prstGeom>
        </p:spPr>
        <p:txBody>
          <a:bodyPr anchor="t">
            <a:noAutofit/>
          </a:bodyPr>
          <a:lstStyle>
            <a:lvl1pPr marL="0" indent="0" algn="l">
              <a:lnSpc>
                <a:spcPts val="7500"/>
              </a:lnSpc>
              <a:spcBef>
                <a:spcPts val="0"/>
              </a:spcBef>
              <a:buNone/>
              <a:defRPr sz="66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COM SOBREPOSIÇÃO EM IMAGEM</a:t>
            </a:r>
          </a:p>
        </p:txBody>
      </p:sp>
      <p:pic>
        <p:nvPicPr>
          <p:cNvPr id="8" name="Picture 7">
            <a:extLst>
              <a:ext uri="{FF2B5EF4-FFF2-40B4-BE49-F238E27FC236}">
                <a16:creationId xmlns:a16="http://schemas.microsoft.com/office/drawing/2014/main" id="{34636565-09AB-A14A-ABE0-877AE9A91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2496254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údos_IMAGEM_3">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Picture Placeholder 15">
            <a:extLst>
              <a:ext uri="{FF2B5EF4-FFF2-40B4-BE49-F238E27FC236}">
                <a16:creationId xmlns:a16="http://schemas.microsoft.com/office/drawing/2014/main" id="{58D7BF8A-32AC-B144-BEE1-6E1CF2C0BB7A}"/>
              </a:ext>
            </a:extLst>
          </p:cNvPr>
          <p:cNvSpPr>
            <a:spLocks noGrp="1"/>
          </p:cNvSpPr>
          <p:nvPr>
            <p:ph type="pic" sz="quarter" idx="14"/>
          </p:nvPr>
        </p:nvSpPr>
        <p:spPr>
          <a:xfrm>
            <a:off x="1" y="0"/>
            <a:ext cx="6910086" cy="9144000"/>
          </a:xfrm>
          <a:prstGeom prst="rect">
            <a:avLst/>
          </a:prstGeom>
        </p:spPr>
        <p:txBody>
          <a:bodyPr anchor="ctr"/>
          <a:lstStyle>
            <a:lvl1pPr marL="0" indent="0" algn="ctr">
              <a:buNone/>
              <a:defRPr sz="1600">
                <a:solidFill>
                  <a:schemeClr val="tx1"/>
                </a:solidFill>
                <a:latin typeface="Calibri" panose="020F0502020204030204" pitchFamily="34" charset="0"/>
                <a:cs typeface="Calibri" panose="020F0502020204030204" pitchFamily="34" charset="0"/>
              </a:defRPr>
            </a:lvl1pPr>
          </a:lstStyle>
          <a:p>
            <a:endParaRPr lang="pt-BR"/>
          </a:p>
        </p:txBody>
      </p:sp>
      <p:sp>
        <p:nvSpPr>
          <p:cNvPr id="5" name="Text Placeholder 11">
            <a:extLst>
              <a:ext uri="{FF2B5EF4-FFF2-40B4-BE49-F238E27FC236}">
                <a16:creationId xmlns:a16="http://schemas.microsoft.com/office/drawing/2014/main" id="{062CBC90-9FC9-2D44-9BDF-7A8B150B98DB}"/>
              </a:ext>
            </a:extLst>
          </p:cNvPr>
          <p:cNvSpPr>
            <a:spLocks noGrp="1"/>
          </p:cNvSpPr>
          <p:nvPr>
            <p:ph type="body" sz="quarter" idx="13" hasCustomPrompt="1"/>
          </p:nvPr>
        </p:nvSpPr>
        <p:spPr>
          <a:xfrm>
            <a:off x="7393259" y="4314517"/>
            <a:ext cx="7515921" cy="915405"/>
          </a:xfrm>
          <a:prstGeom prst="rect">
            <a:avLst/>
          </a:prstGeom>
        </p:spPr>
        <p:txBody>
          <a:bodyPr/>
          <a:lstStyle>
            <a:lvl1pPr marL="0" indent="0">
              <a:lnSpc>
                <a:spcPts val="3200"/>
              </a:lnSpc>
              <a:spcBef>
                <a:spcPts val="0"/>
              </a:spcBef>
              <a:buNone/>
              <a:defRPr sz="24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si diam nonummy nibh euismod.</a:t>
            </a:r>
          </a:p>
        </p:txBody>
      </p:sp>
      <p:sp>
        <p:nvSpPr>
          <p:cNvPr id="6" name="Text Placeholder 8">
            <a:extLst>
              <a:ext uri="{FF2B5EF4-FFF2-40B4-BE49-F238E27FC236}">
                <a16:creationId xmlns:a16="http://schemas.microsoft.com/office/drawing/2014/main" id="{37D80ECB-D924-7D43-8F38-52885206FED8}"/>
              </a:ext>
            </a:extLst>
          </p:cNvPr>
          <p:cNvSpPr>
            <a:spLocks noGrp="1"/>
          </p:cNvSpPr>
          <p:nvPr>
            <p:ph type="body" sz="quarter" idx="12" hasCustomPrompt="1"/>
          </p:nvPr>
        </p:nvSpPr>
        <p:spPr>
          <a:xfrm>
            <a:off x="5815825" y="1119534"/>
            <a:ext cx="7818895" cy="2778231"/>
          </a:xfrm>
          <a:prstGeom prst="rect">
            <a:avLst/>
          </a:prstGeom>
        </p:spPr>
        <p:txBody>
          <a:bodyPr anchor="t">
            <a:noAutofit/>
          </a:bodyPr>
          <a:lstStyle>
            <a:lvl1pPr marL="0" indent="0" algn="l">
              <a:lnSpc>
                <a:spcPts val="7500"/>
              </a:lnSpc>
              <a:spcBef>
                <a:spcPts val="0"/>
              </a:spcBef>
              <a:buNone/>
              <a:defRPr sz="66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COM SOBREPOSIÇÃO EM IMAGEM</a:t>
            </a:r>
          </a:p>
        </p:txBody>
      </p:sp>
      <p:sp>
        <p:nvSpPr>
          <p:cNvPr id="7" name="Picture Placeholder 13">
            <a:extLst>
              <a:ext uri="{FF2B5EF4-FFF2-40B4-BE49-F238E27FC236}">
                <a16:creationId xmlns:a16="http://schemas.microsoft.com/office/drawing/2014/main" id="{CB0EC07F-CDDC-AE49-8360-EF9762F547AF}"/>
              </a:ext>
            </a:extLst>
          </p:cNvPr>
          <p:cNvSpPr>
            <a:spLocks noGrp="1"/>
          </p:cNvSpPr>
          <p:nvPr>
            <p:ph type="pic" sz="quarter" idx="21"/>
          </p:nvPr>
        </p:nvSpPr>
        <p:spPr>
          <a:xfrm>
            <a:off x="2184179" y="1237785"/>
            <a:ext cx="2541730" cy="2541730"/>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11">
            <a:extLst>
              <a:ext uri="{FF2B5EF4-FFF2-40B4-BE49-F238E27FC236}">
                <a16:creationId xmlns:a16="http://schemas.microsoft.com/office/drawing/2014/main" id="{DB115E51-5100-214E-9B5E-639FC1BDABA7}"/>
              </a:ext>
            </a:extLst>
          </p:cNvPr>
          <p:cNvSpPr>
            <a:spLocks noGrp="1"/>
          </p:cNvSpPr>
          <p:nvPr>
            <p:ph type="body" sz="quarter" idx="34" hasCustomPrompt="1"/>
          </p:nvPr>
        </p:nvSpPr>
        <p:spPr>
          <a:xfrm>
            <a:off x="7983407" y="5539352"/>
            <a:ext cx="3167812" cy="2980180"/>
          </a:xfrm>
          <a:prstGeom prst="rect">
            <a:avLst/>
          </a:prstGeom>
        </p:spPr>
        <p:txBody>
          <a:bodyPr/>
          <a:lstStyle>
            <a:lvl1pPr marL="171450" indent="-171450" algn="l">
              <a:lnSpc>
                <a:spcPts val="1800"/>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a:t>
            </a:r>
          </a:p>
          <a:p>
            <a:pPr lvl="0"/>
            <a:endParaRPr lang="en-US"/>
          </a:p>
          <a:p>
            <a:pPr lvl="0"/>
            <a:r>
              <a:rPr lang="en-US"/>
              <a:t>Sed nec lorem sed sapien dapibus ultrices quis vitae ligula.</a:t>
            </a:r>
          </a:p>
          <a:p>
            <a:pPr lvl="0"/>
            <a:endParaRPr lang="en-US"/>
          </a:p>
          <a:p>
            <a:pPr lvl="0"/>
            <a:r>
              <a:rPr lang="en-US"/>
              <a:t>Proin sed hendrerit tortor. Duis consequat posuere sodales. Ut rutrum ullamcorper libero, id pellentesque tellus.</a:t>
            </a:r>
          </a:p>
          <a:p>
            <a:pPr lvl="0"/>
            <a:endParaRPr lang="en-US"/>
          </a:p>
          <a:p>
            <a:pPr lvl="0"/>
            <a:r>
              <a:rPr lang="en-US"/>
              <a:t>Convallis id, integer lacinia eros non sem porttitor, quis pulvinar massa mollis. </a:t>
            </a:r>
          </a:p>
        </p:txBody>
      </p:sp>
      <p:sp>
        <p:nvSpPr>
          <p:cNvPr id="11" name="Text Placeholder 11">
            <a:extLst>
              <a:ext uri="{FF2B5EF4-FFF2-40B4-BE49-F238E27FC236}">
                <a16:creationId xmlns:a16="http://schemas.microsoft.com/office/drawing/2014/main" id="{2BE2802A-B85C-CA4C-8365-A21DB6CC8218}"/>
              </a:ext>
            </a:extLst>
          </p:cNvPr>
          <p:cNvSpPr>
            <a:spLocks noGrp="1"/>
          </p:cNvSpPr>
          <p:nvPr>
            <p:ph type="body" sz="quarter" idx="35" hasCustomPrompt="1"/>
          </p:nvPr>
        </p:nvSpPr>
        <p:spPr>
          <a:xfrm>
            <a:off x="11741368" y="5539352"/>
            <a:ext cx="3167812" cy="2980180"/>
          </a:xfrm>
          <a:prstGeom prst="rect">
            <a:avLst/>
          </a:prstGeom>
        </p:spPr>
        <p:txBody>
          <a:bodyPr/>
          <a:lstStyle>
            <a:lvl1pPr marL="171450" indent="-171450" algn="l">
              <a:lnSpc>
                <a:spcPts val="1800"/>
              </a:lnSpc>
              <a:spcBef>
                <a:spcPts val="0"/>
              </a:spcBef>
              <a:buSzPct val="125000"/>
              <a:buFont typeface="Arial" panose="020B0604020202020204" pitchFamily="34" charset="0"/>
              <a:buChar char="•"/>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consectetur adipiscing elit. Aenean gravida eget dui quis pellentesque.</a:t>
            </a:r>
          </a:p>
          <a:p>
            <a:pPr lvl="0"/>
            <a:endParaRPr lang="en-US"/>
          </a:p>
          <a:p>
            <a:pPr lvl="0"/>
            <a:r>
              <a:rPr lang="en-US"/>
              <a:t>Sed nec lorem sed sapien dapibus ultrices quis vitae ligula.</a:t>
            </a:r>
          </a:p>
          <a:p>
            <a:pPr lvl="0"/>
            <a:endParaRPr lang="en-US"/>
          </a:p>
          <a:p>
            <a:pPr lvl="0"/>
            <a:r>
              <a:rPr lang="en-US"/>
              <a:t>Proin sed hendrerit tortor. Duis consequat posuere sodales. Ut rutrum ullamcorper libero, id pellentesque tellus.</a:t>
            </a:r>
          </a:p>
          <a:p>
            <a:pPr lvl="0"/>
            <a:endParaRPr lang="en-US"/>
          </a:p>
          <a:p>
            <a:pPr lvl="0"/>
            <a:r>
              <a:rPr lang="en-US"/>
              <a:t>Convallis id, integer lacinia eros non sem porttitor, quis pulvinar massa mollis. </a:t>
            </a:r>
          </a:p>
        </p:txBody>
      </p:sp>
      <p:pic>
        <p:nvPicPr>
          <p:cNvPr id="10" name="Picture 9">
            <a:extLst>
              <a:ext uri="{FF2B5EF4-FFF2-40B4-BE49-F238E27FC236}">
                <a16:creationId xmlns:a16="http://schemas.microsoft.com/office/drawing/2014/main" id="{802122DA-01C1-2A45-8F3D-A981F0DCA7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20257964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údos_IMAGEM_4">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93879FD-AB60-5C49-B349-07B6F1D84E02}"/>
              </a:ext>
            </a:extLst>
          </p:cNvPr>
          <p:cNvPicPr>
            <a:picLocks noChangeAspect="1"/>
          </p:cNvPicPr>
          <p:nvPr userDrawn="1"/>
        </p:nvPicPr>
        <p:blipFill rotWithShape="1">
          <a:blip r:embed="rId2"/>
          <a:srcRect b="36670"/>
          <a:stretch/>
        </p:blipFill>
        <p:spPr>
          <a:xfrm>
            <a:off x="0" y="0"/>
            <a:ext cx="16249650" cy="4862809"/>
          </a:xfrm>
          <a:prstGeom prst="rect">
            <a:avLst/>
          </a:prstGeom>
        </p:spPr>
      </p:pic>
      <p:sp>
        <p:nvSpPr>
          <p:cNvPr id="4" name="TextBox 3">
            <a:extLst>
              <a:ext uri="{FF2B5EF4-FFF2-40B4-BE49-F238E27FC236}">
                <a16:creationId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6" name="Text Placeholder 8">
            <a:extLst>
              <a:ext uri="{FF2B5EF4-FFF2-40B4-BE49-F238E27FC236}">
                <a16:creationId xmlns:a16="http://schemas.microsoft.com/office/drawing/2014/main" id="{37D80ECB-D924-7D43-8F38-52885206FED8}"/>
              </a:ext>
            </a:extLst>
          </p:cNvPr>
          <p:cNvSpPr>
            <a:spLocks noGrp="1"/>
          </p:cNvSpPr>
          <p:nvPr>
            <p:ph type="body" sz="quarter" idx="12" hasCustomPrompt="1"/>
          </p:nvPr>
        </p:nvSpPr>
        <p:spPr>
          <a:xfrm>
            <a:off x="1016308" y="4076114"/>
            <a:ext cx="14550794" cy="954595"/>
          </a:xfrm>
          <a:prstGeom prst="rect">
            <a:avLst/>
          </a:prstGeom>
        </p:spPr>
        <p:txBody>
          <a:bodyPr anchor="t">
            <a:noAutofit/>
          </a:bodyPr>
          <a:lstStyle>
            <a:lvl1pPr marL="0" indent="0" algn="ctr">
              <a:lnSpc>
                <a:spcPts val="7500"/>
              </a:lnSpc>
              <a:spcBef>
                <a:spcPts val="0"/>
              </a:spcBef>
              <a:buNone/>
              <a:defRPr sz="66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1 LINHA SOBREPOSTO</a:t>
            </a:r>
          </a:p>
        </p:txBody>
      </p:sp>
      <p:cxnSp>
        <p:nvCxnSpPr>
          <p:cNvPr id="10" name="Straight Connector 9">
            <a:extLst>
              <a:ext uri="{FF2B5EF4-FFF2-40B4-BE49-F238E27FC236}">
                <a16:creationId xmlns:a16="http://schemas.microsoft.com/office/drawing/2014/main" id="{4C9C7959-3BD0-D246-9AEB-058A5A76D5BD}"/>
              </a:ext>
            </a:extLst>
          </p:cNvPr>
          <p:cNvCxnSpPr>
            <a:cxnSpLocks/>
          </p:cNvCxnSpPr>
          <p:nvPr userDrawn="1"/>
        </p:nvCxnSpPr>
        <p:spPr>
          <a:xfrm>
            <a:off x="7696562" y="5186826"/>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F5F81FF1-BC2F-9042-92EE-0EAD05B728D4}"/>
              </a:ext>
            </a:extLst>
          </p:cNvPr>
          <p:cNvSpPr>
            <a:spLocks noGrp="1"/>
          </p:cNvSpPr>
          <p:nvPr>
            <p:ph type="body" sz="quarter" idx="13" hasCustomPrompt="1"/>
          </p:nvPr>
        </p:nvSpPr>
        <p:spPr>
          <a:xfrm>
            <a:off x="2125470"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sp>
        <p:nvSpPr>
          <p:cNvPr id="16" name="Text Placeholder 11">
            <a:extLst>
              <a:ext uri="{FF2B5EF4-FFF2-40B4-BE49-F238E27FC236}">
                <a16:creationId xmlns:a16="http://schemas.microsoft.com/office/drawing/2014/main" id="{D1F9739C-2B67-B64B-AFB8-EC0B92CA3CA3}"/>
              </a:ext>
            </a:extLst>
          </p:cNvPr>
          <p:cNvSpPr>
            <a:spLocks noGrp="1"/>
          </p:cNvSpPr>
          <p:nvPr>
            <p:ph type="body" sz="quarter" idx="22" hasCustomPrompt="1"/>
          </p:nvPr>
        </p:nvSpPr>
        <p:spPr>
          <a:xfrm>
            <a:off x="6384860"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sp>
        <p:nvSpPr>
          <p:cNvPr id="18" name="Text Placeholder 11">
            <a:extLst>
              <a:ext uri="{FF2B5EF4-FFF2-40B4-BE49-F238E27FC236}">
                <a16:creationId xmlns:a16="http://schemas.microsoft.com/office/drawing/2014/main" id="{5E1BACAA-4248-2445-AE3A-FCD2E79A6990}"/>
              </a:ext>
            </a:extLst>
          </p:cNvPr>
          <p:cNvSpPr>
            <a:spLocks noGrp="1"/>
          </p:cNvSpPr>
          <p:nvPr>
            <p:ph type="body" sz="quarter" idx="24" hasCustomPrompt="1"/>
          </p:nvPr>
        </p:nvSpPr>
        <p:spPr>
          <a:xfrm>
            <a:off x="10644251" y="7004112"/>
            <a:ext cx="3479930" cy="1437364"/>
          </a:xfrm>
          <a:prstGeom prst="rect">
            <a:avLst/>
          </a:prstGeom>
        </p:spPr>
        <p:txBody>
          <a:bodyPr anchor="t"/>
          <a:lstStyle>
            <a:lvl1pPr marL="0" indent="0" algn="ctr">
              <a:lnSpc>
                <a:spcPts val="2500"/>
              </a:lnSpc>
              <a:spcBef>
                <a:spcPts val="0"/>
              </a:spcBef>
              <a:buNone/>
              <a:defRPr sz="18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a:t>
            </a:r>
            <a:br>
              <a:rPr lang="en-US"/>
            </a:br>
            <a:r>
              <a:rPr lang="en-US"/>
              <a:t>si diam nonummy nieuismod tincidunt ut laoreet dolore.</a:t>
            </a:r>
          </a:p>
        </p:txBody>
      </p:sp>
      <p:cxnSp>
        <p:nvCxnSpPr>
          <p:cNvPr id="22" name="Straight Connector 21">
            <a:extLst>
              <a:ext uri="{FF2B5EF4-FFF2-40B4-BE49-F238E27FC236}">
                <a16:creationId xmlns:a16="http://schemas.microsoft.com/office/drawing/2014/main" id="{DC571CBF-5700-8E4F-BF2D-6BA5B6D14665}"/>
              </a:ext>
            </a:extLst>
          </p:cNvPr>
          <p:cNvCxnSpPr>
            <a:cxnSpLocks/>
            <a:endCxn id="7" idx="6"/>
          </p:cNvCxnSpPr>
          <p:nvPr userDrawn="1"/>
        </p:nvCxnSpPr>
        <p:spPr>
          <a:xfrm flipH="1" flipV="1">
            <a:off x="4568336" y="6225777"/>
            <a:ext cx="2853590" cy="6758"/>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754DE3-C8E1-FD45-84BF-966514CE415A}"/>
              </a:ext>
            </a:extLst>
          </p:cNvPr>
          <p:cNvCxnSpPr>
            <a:cxnSpLocks/>
            <a:stCxn id="21" idx="2"/>
            <a:endCxn id="20" idx="6"/>
          </p:cNvCxnSpPr>
          <p:nvPr userDrawn="1"/>
        </p:nvCxnSpPr>
        <p:spPr>
          <a:xfrm flipH="1">
            <a:off x="8827725" y="6225777"/>
            <a:ext cx="2853590" cy="0"/>
          </a:xfrm>
          <a:prstGeom prst="line">
            <a:avLst/>
          </a:prstGeom>
          <a:ln w="12700" cap="rnd">
            <a:solidFill>
              <a:srgbClr val="403C38"/>
            </a:solidFill>
            <a:round/>
          </a:ln>
        </p:spPr>
        <p:style>
          <a:lnRef idx="1">
            <a:schemeClr val="accent1"/>
          </a:lnRef>
          <a:fillRef idx="0">
            <a:schemeClr val="accent1"/>
          </a:fillRef>
          <a:effectRef idx="0">
            <a:schemeClr val="accent1"/>
          </a:effectRef>
          <a:fontRef idx="minor">
            <a:schemeClr val="tx1"/>
          </a:fontRef>
        </p:style>
      </p:cxnSp>
      <p:sp>
        <p:nvSpPr>
          <p:cNvPr id="7" name="Picture Placeholder 13">
            <a:extLst>
              <a:ext uri="{FF2B5EF4-FFF2-40B4-BE49-F238E27FC236}">
                <a16:creationId xmlns:a16="http://schemas.microsoft.com/office/drawing/2014/main" id="{CB0EC07F-CDDC-AE49-8360-EF9762F547AF}"/>
              </a:ext>
            </a:extLst>
          </p:cNvPr>
          <p:cNvSpPr>
            <a:spLocks noGrp="1"/>
          </p:cNvSpPr>
          <p:nvPr>
            <p:ph type="pic" sz="quarter" idx="21"/>
          </p:nvPr>
        </p:nvSpPr>
        <p:spPr>
          <a:xfrm>
            <a:off x="3162534"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0" name="Picture Placeholder 13">
            <a:extLst>
              <a:ext uri="{FF2B5EF4-FFF2-40B4-BE49-F238E27FC236}">
                <a16:creationId xmlns:a16="http://schemas.microsoft.com/office/drawing/2014/main" id="{B9F00BBD-6AEA-E145-8E0A-45017EFA9D6F}"/>
              </a:ext>
            </a:extLst>
          </p:cNvPr>
          <p:cNvSpPr>
            <a:spLocks noGrp="1"/>
          </p:cNvSpPr>
          <p:nvPr>
            <p:ph type="pic" sz="quarter" idx="26"/>
          </p:nvPr>
        </p:nvSpPr>
        <p:spPr>
          <a:xfrm>
            <a:off x="7421923"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1" name="Picture Placeholder 13">
            <a:extLst>
              <a:ext uri="{FF2B5EF4-FFF2-40B4-BE49-F238E27FC236}">
                <a16:creationId xmlns:a16="http://schemas.microsoft.com/office/drawing/2014/main" id="{B6D8C900-50DA-D94F-9562-6EBF0787F4A6}"/>
              </a:ext>
            </a:extLst>
          </p:cNvPr>
          <p:cNvSpPr>
            <a:spLocks noGrp="1"/>
          </p:cNvSpPr>
          <p:nvPr>
            <p:ph type="pic" sz="quarter" idx="27"/>
          </p:nvPr>
        </p:nvSpPr>
        <p:spPr>
          <a:xfrm>
            <a:off x="11681315" y="5522876"/>
            <a:ext cx="1405802" cy="140580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pic>
        <p:nvPicPr>
          <p:cNvPr id="32" name="Picture 31">
            <a:extLst>
              <a:ext uri="{FF2B5EF4-FFF2-40B4-BE49-F238E27FC236}">
                <a16:creationId xmlns:a16="http://schemas.microsoft.com/office/drawing/2014/main" id="{75F44AB1-4A14-3F4F-A9DA-11DCCA4F27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pic>
        <p:nvPicPr>
          <p:cNvPr id="35" name="Picture 34">
            <a:extLst>
              <a:ext uri="{FF2B5EF4-FFF2-40B4-BE49-F238E27FC236}">
                <a16:creationId xmlns:a16="http://schemas.microsoft.com/office/drawing/2014/main" id="{BE3A2669-1B34-6147-B099-A72F0364BFA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35281008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údos_IMAGEM_5">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35" name="Picture 34">
            <a:extLst>
              <a:ext uri="{FF2B5EF4-FFF2-40B4-BE49-F238E27FC236}">
                <a16:creationId xmlns:a16="http://schemas.microsoft.com/office/drawing/2014/main" id="{BE3A2669-1B34-6147-B099-A72F0364BF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17" name="Text Placeholder 8">
            <a:extLst>
              <a:ext uri="{FF2B5EF4-FFF2-40B4-BE49-F238E27FC236}">
                <a16:creationId xmlns:a16="http://schemas.microsoft.com/office/drawing/2014/main" id="{C4C3F412-7870-7343-8225-3F2786497E8A}"/>
              </a:ext>
            </a:extLst>
          </p:cNvPr>
          <p:cNvSpPr>
            <a:spLocks noGrp="1"/>
          </p:cNvSpPr>
          <p:nvPr>
            <p:ph type="body" sz="quarter" idx="12" hasCustomPrompt="1"/>
          </p:nvPr>
        </p:nvSpPr>
        <p:spPr>
          <a:xfrm>
            <a:off x="1557918" y="517122"/>
            <a:ext cx="13133814" cy="653754"/>
          </a:xfrm>
          <a:prstGeom prst="rect">
            <a:avLst/>
          </a:prstGeom>
        </p:spPr>
        <p:txBody>
          <a:bodyPr anchor="t">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19" name="Straight Connector 18">
            <a:extLst>
              <a:ext uri="{FF2B5EF4-FFF2-40B4-BE49-F238E27FC236}">
                <a16:creationId xmlns:a16="http://schemas.microsoft.com/office/drawing/2014/main" id="{92B96C10-27BE-1849-8880-AC092E56DCF9}"/>
              </a:ext>
            </a:extLst>
          </p:cNvPr>
          <p:cNvCxnSpPr>
            <a:cxnSpLocks/>
          </p:cNvCxnSpPr>
          <p:nvPr userDrawn="1"/>
        </p:nvCxnSpPr>
        <p:spPr>
          <a:xfrm>
            <a:off x="7696562" y="1308827"/>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7960C86-6E73-9247-B566-7A0FF231A560}"/>
              </a:ext>
            </a:extLst>
          </p:cNvPr>
          <p:cNvPicPr>
            <a:picLocks noChangeAspect="1"/>
          </p:cNvPicPr>
          <p:nvPr userDrawn="1"/>
        </p:nvPicPr>
        <p:blipFill rotWithShape="1">
          <a:blip r:embed="rId3"/>
          <a:srcRect t="4044"/>
          <a:stretch/>
        </p:blipFill>
        <p:spPr>
          <a:xfrm>
            <a:off x="1127048" y="1433601"/>
            <a:ext cx="4384752" cy="7732701"/>
          </a:xfrm>
          <a:prstGeom prst="rect">
            <a:avLst/>
          </a:prstGeom>
        </p:spPr>
      </p:pic>
      <p:sp>
        <p:nvSpPr>
          <p:cNvPr id="9" name="Picture Placeholder 8">
            <a:extLst>
              <a:ext uri="{FF2B5EF4-FFF2-40B4-BE49-F238E27FC236}">
                <a16:creationId xmlns:a16="http://schemas.microsoft.com/office/drawing/2014/main" id="{EE67A917-F817-274B-9B82-6E3E6BCCECB6}"/>
              </a:ext>
            </a:extLst>
          </p:cNvPr>
          <p:cNvSpPr>
            <a:spLocks noGrp="1"/>
          </p:cNvSpPr>
          <p:nvPr>
            <p:ph type="pic" sz="quarter" idx="13"/>
          </p:nvPr>
        </p:nvSpPr>
        <p:spPr>
          <a:xfrm>
            <a:off x="1760602" y="2299544"/>
            <a:ext cx="3116096" cy="5475059"/>
          </a:xfrm>
          <a:prstGeom prst="rect">
            <a:avLst/>
          </a:prstGeom>
          <a:solidFill>
            <a:srgbClr val="000000"/>
          </a:solidFill>
        </p:spPr>
        <p:txBody>
          <a:bodyPr anchor="ctr"/>
          <a:lstStyle>
            <a:lvl1pPr marL="0" indent="0" algn="ctr">
              <a:buNone/>
              <a:defRPr sz="1600">
                <a:solidFill>
                  <a:schemeClr val="bg1"/>
                </a:solidFill>
                <a:latin typeface="Calibri" panose="020F0502020204030204" pitchFamily="34" charset="0"/>
                <a:cs typeface="Calibri" panose="020F0502020204030204" pitchFamily="34" charset="0"/>
              </a:defRPr>
            </a:lvl1pPr>
          </a:lstStyle>
          <a:p>
            <a:endParaRPr lang="pt-BR"/>
          </a:p>
        </p:txBody>
      </p:sp>
      <p:sp>
        <p:nvSpPr>
          <p:cNvPr id="23" name="Text Placeholder 11">
            <a:extLst>
              <a:ext uri="{FF2B5EF4-FFF2-40B4-BE49-F238E27FC236}">
                <a16:creationId xmlns:a16="http://schemas.microsoft.com/office/drawing/2014/main" id="{B7F46220-AF40-2D4D-A574-48320A319DA5}"/>
              </a:ext>
            </a:extLst>
          </p:cNvPr>
          <p:cNvSpPr>
            <a:spLocks noGrp="1"/>
          </p:cNvSpPr>
          <p:nvPr>
            <p:ph type="body" sz="quarter" idx="14" hasCustomPrompt="1"/>
          </p:nvPr>
        </p:nvSpPr>
        <p:spPr>
          <a:xfrm>
            <a:off x="7268605" y="2664453"/>
            <a:ext cx="3008696" cy="1998075"/>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Ut ne me wisi enim admi veniam, quis dol nostrud exerci tation ullamcorper.</a:t>
            </a:r>
          </a:p>
        </p:txBody>
      </p:sp>
      <p:sp>
        <p:nvSpPr>
          <p:cNvPr id="25" name="Text Placeholder 8">
            <a:extLst>
              <a:ext uri="{FF2B5EF4-FFF2-40B4-BE49-F238E27FC236}">
                <a16:creationId xmlns:a16="http://schemas.microsoft.com/office/drawing/2014/main" id="{AAE58683-C164-5544-98BF-54A4B52B1B7B}"/>
              </a:ext>
            </a:extLst>
          </p:cNvPr>
          <p:cNvSpPr>
            <a:spLocks noGrp="1"/>
          </p:cNvSpPr>
          <p:nvPr>
            <p:ph type="body" sz="quarter" idx="16" hasCustomPrompt="1"/>
          </p:nvPr>
        </p:nvSpPr>
        <p:spPr>
          <a:xfrm>
            <a:off x="7268604" y="2181704"/>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29" name="Picture Placeholder 13">
            <a:extLst>
              <a:ext uri="{FF2B5EF4-FFF2-40B4-BE49-F238E27FC236}">
                <a16:creationId xmlns:a16="http://schemas.microsoft.com/office/drawing/2014/main" id="{2C128956-00F2-C24F-AFE5-1537D411531A}"/>
              </a:ext>
            </a:extLst>
          </p:cNvPr>
          <p:cNvSpPr>
            <a:spLocks noGrp="1"/>
          </p:cNvSpPr>
          <p:nvPr>
            <p:ph type="pic" sz="quarter" idx="19"/>
          </p:nvPr>
        </p:nvSpPr>
        <p:spPr>
          <a:xfrm>
            <a:off x="5632806" y="2192422"/>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3" name="Text Placeholder 11">
            <a:extLst>
              <a:ext uri="{FF2B5EF4-FFF2-40B4-BE49-F238E27FC236}">
                <a16:creationId xmlns:a16="http://schemas.microsoft.com/office/drawing/2014/main" id="{548DC93C-FB90-1342-86B7-6F6A775DAAC7}"/>
              </a:ext>
            </a:extLst>
          </p:cNvPr>
          <p:cNvSpPr>
            <a:spLocks noGrp="1"/>
          </p:cNvSpPr>
          <p:nvPr>
            <p:ph type="body" sz="quarter" idx="20" hasCustomPrompt="1"/>
          </p:nvPr>
        </p:nvSpPr>
        <p:spPr>
          <a:xfrm>
            <a:off x="7268605" y="5320036"/>
            <a:ext cx="3008696" cy="3054530"/>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 erat volutpat. Ut ne wisi enim admi veniam, quis nostrud exerci tation ullamcorper. Proin amsed hendrerit tortor. Duis consequat nur posuere sodales. Utert erat sit dolor  rutrum ullamcorper libero, id pellentesque tellus convallis id. </a:t>
            </a:r>
          </a:p>
        </p:txBody>
      </p:sp>
      <p:sp>
        <p:nvSpPr>
          <p:cNvPr id="44" name="Text Placeholder 8">
            <a:extLst>
              <a:ext uri="{FF2B5EF4-FFF2-40B4-BE49-F238E27FC236}">
                <a16:creationId xmlns:a16="http://schemas.microsoft.com/office/drawing/2014/main" id="{779E5449-E6CD-324C-A121-5FF90DAF5F10}"/>
              </a:ext>
            </a:extLst>
          </p:cNvPr>
          <p:cNvSpPr>
            <a:spLocks noGrp="1"/>
          </p:cNvSpPr>
          <p:nvPr>
            <p:ph type="body" sz="quarter" idx="21" hasCustomPrompt="1"/>
          </p:nvPr>
        </p:nvSpPr>
        <p:spPr>
          <a:xfrm>
            <a:off x="7268604" y="4848438"/>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45" name="Picture Placeholder 13">
            <a:extLst>
              <a:ext uri="{FF2B5EF4-FFF2-40B4-BE49-F238E27FC236}">
                <a16:creationId xmlns:a16="http://schemas.microsoft.com/office/drawing/2014/main" id="{1AA5782E-DB3C-5840-B771-B4413F20A46E}"/>
              </a:ext>
            </a:extLst>
          </p:cNvPr>
          <p:cNvSpPr>
            <a:spLocks noGrp="1"/>
          </p:cNvSpPr>
          <p:nvPr>
            <p:ph type="pic" sz="quarter" idx="22"/>
          </p:nvPr>
        </p:nvSpPr>
        <p:spPr>
          <a:xfrm>
            <a:off x="5632806" y="484800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6" name="Text Placeholder 11">
            <a:extLst>
              <a:ext uri="{FF2B5EF4-FFF2-40B4-BE49-F238E27FC236}">
                <a16:creationId xmlns:a16="http://schemas.microsoft.com/office/drawing/2014/main" id="{8E7CFC8C-2819-4A49-A631-A0871F8E7E2F}"/>
              </a:ext>
            </a:extLst>
          </p:cNvPr>
          <p:cNvSpPr>
            <a:spLocks noGrp="1"/>
          </p:cNvSpPr>
          <p:nvPr>
            <p:ph type="body" sz="quarter" idx="23" hasCustomPrompt="1"/>
          </p:nvPr>
        </p:nvSpPr>
        <p:spPr>
          <a:xfrm>
            <a:off x="12296552" y="2664453"/>
            <a:ext cx="3008696" cy="1998075"/>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Ut ne me wisi enim admi veniam, quis dol nostrud exerci tation ullamcorper.</a:t>
            </a:r>
          </a:p>
        </p:txBody>
      </p:sp>
      <p:sp>
        <p:nvSpPr>
          <p:cNvPr id="47" name="Text Placeholder 8">
            <a:extLst>
              <a:ext uri="{FF2B5EF4-FFF2-40B4-BE49-F238E27FC236}">
                <a16:creationId xmlns:a16="http://schemas.microsoft.com/office/drawing/2014/main" id="{7AB36F62-6039-E048-9116-0F33F6C6BC1C}"/>
              </a:ext>
            </a:extLst>
          </p:cNvPr>
          <p:cNvSpPr>
            <a:spLocks noGrp="1"/>
          </p:cNvSpPr>
          <p:nvPr>
            <p:ph type="body" sz="quarter" idx="24" hasCustomPrompt="1"/>
          </p:nvPr>
        </p:nvSpPr>
        <p:spPr>
          <a:xfrm>
            <a:off x="12296551" y="2181704"/>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48" name="Picture Placeholder 13">
            <a:extLst>
              <a:ext uri="{FF2B5EF4-FFF2-40B4-BE49-F238E27FC236}">
                <a16:creationId xmlns:a16="http://schemas.microsoft.com/office/drawing/2014/main" id="{5898509C-B997-BC41-B3A5-F03B08939DA1}"/>
              </a:ext>
            </a:extLst>
          </p:cNvPr>
          <p:cNvSpPr>
            <a:spLocks noGrp="1"/>
          </p:cNvSpPr>
          <p:nvPr>
            <p:ph type="pic" sz="quarter" idx="25"/>
          </p:nvPr>
        </p:nvSpPr>
        <p:spPr>
          <a:xfrm>
            <a:off x="10660753" y="2192422"/>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49" name="Text Placeholder 11">
            <a:extLst>
              <a:ext uri="{FF2B5EF4-FFF2-40B4-BE49-F238E27FC236}">
                <a16:creationId xmlns:a16="http://schemas.microsoft.com/office/drawing/2014/main" id="{D733D8C8-4EC4-6B4E-9D82-97BC9CFA252C}"/>
              </a:ext>
            </a:extLst>
          </p:cNvPr>
          <p:cNvSpPr>
            <a:spLocks noGrp="1"/>
          </p:cNvSpPr>
          <p:nvPr>
            <p:ph type="body" sz="quarter" idx="26" hasCustomPrompt="1"/>
          </p:nvPr>
        </p:nvSpPr>
        <p:spPr>
          <a:xfrm>
            <a:off x="12296552" y="5320036"/>
            <a:ext cx="3008696" cy="3054530"/>
          </a:xfrm>
          <a:prstGeom prst="rect">
            <a:avLst/>
          </a:prstGeom>
        </p:spPr>
        <p:txBody>
          <a:bodyPr/>
          <a:lstStyle>
            <a:lvl1pPr marL="0" indent="0" algn="just">
              <a:lnSpc>
                <a:spcPts val="1900"/>
              </a:lnSpc>
              <a:spcBef>
                <a:spcPts val="0"/>
              </a:spcBef>
              <a:buNone/>
              <a:defRPr sz="14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 erat volutpat. Ut ne wisi enim admi veniam, quis nostrud exerci tation ullamcorper. Proin amsed hendrerit tortor. Duis consequat nur posuere sodales. Utert erat sit dolor  rutrum ullamcorper libero, id pellentesque tellus convallis id. </a:t>
            </a:r>
          </a:p>
        </p:txBody>
      </p:sp>
      <p:sp>
        <p:nvSpPr>
          <p:cNvPr id="50" name="Text Placeholder 8">
            <a:extLst>
              <a:ext uri="{FF2B5EF4-FFF2-40B4-BE49-F238E27FC236}">
                <a16:creationId xmlns:a16="http://schemas.microsoft.com/office/drawing/2014/main" id="{B21260A5-3B2F-BA4F-967E-E3FFE365EFF7}"/>
              </a:ext>
            </a:extLst>
          </p:cNvPr>
          <p:cNvSpPr>
            <a:spLocks noGrp="1"/>
          </p:cNvSpPr>
          <p:nvPr>
            <p:ph type="body" sz="quarter" idx="27" hasCustomPrompt="1"/>
          </p:nvPr>
        </p:nvSpPr>
        <p:spPr>
          <a:xfrm>
            <a:off x="12296551" y="4848438"/>
            <a:ext cx="3008696" cy="465144"/>
          </a:xfrm>
          <a:prstGeom prst="rect">
            <a:avLst/>
          </a:prstGeom>
        </p:spPr>
        <p:txBody>
          <a:bodyPr anchor="t">
            <a:noAutofit/>
          </a:bodyPr>
          <a:lstStyle>
            <a:lvl1pPr marL="0" indent="0" algn="l">
              <a:lnSpc>
                <a:spcPct val="100000"/>
              </a:lnSpc>
              <a:spcBef>
                <a:spcPts val="0"/>
              </a:spcBef>
              <a:buNone/>
              <a:defRPr sz="2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51" name="Picture Placeholder 13">
            <a:extLst>
              <a:ext uri="{FF2B5EF4-FFF2-40B4-BE49-F238E27FC236}">
                <a16:creationId xmlns:a16="http://schemas.microsoft.com/office/drawing/2014/main" id="{79A68247-38C2-244C-91FD-7763A1D5A4B2}"/>
              </a:ext>
            </a:extLst>
          </p:cNvPr>
          <p:cNvSpPr>
            <a:spLocks noGrp="1"/>
          </p:cNvSpPr>
          <p:nvPr>
            <p:ph type="pic" sz="quarter" idx="28"/>
          </p:nvPr>
        </p:nvSpPr>
        <p:spPr>
          <a:xfrm>
            <a:off x="10660753" y="484800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346196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údos_IMAGEM_6">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3EE14-8EB6-1A45-953B-8CB1469CCC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3170" y="2166469"/>
            <a:ext cx="11243310" cy="6383188"/>
          </a:xfrm>
          <a:prstGeom prst="rect">
            <a:avLst/>
          </a:prstGeom>
        </p:spPr>
      </p:pic>
      <p:sp>
        <p:nvSpPr>
          <p:cNvPr id="4" name="TextBox 3">
            <a:extLst>
              <a:ext uri="{FF2B5EF4-FFF2-40B4-BE49-F238E27FC236}">
                <a16:creationId xmlns:a16="http://schemas.microsoft.com/office/drawing/2014/main" id="{A0B8C73F-0B3F-E54B-BDC8-4C7EA32C5B7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pic>
        <p:nvPicPr>
          <p:cNvPr id="35" name="Picture 34">
            <a:extLst>
              <a:ext uri="{FF2B5EF4-FFF2-40B4-BE49-F238E27FC236}">
                <a16:creationId xmlns:a16="http://schemas.microsoft.com/office/drawing/2014/main" id="{BE3A2669-1B34-6147-B099-A72F0364BF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
        <p:nvSpPr>
          <p:cNvPr id="6" name="Text Placeholder 8">
            <a:extLst>
              <a:ext uri="{FF2B5EF4-FFF2-40B4-BE49-F238E27FC236}">
                <a16:creationId xmlns:a16="http://schemas.microsoft.com/office/drawing/2014/main" id="{A3E9EC3B-B063-B14B-A448-292EFFFC14D8}"/>
              </a:ext>
            </a:extLst>
          </p:cNvPr>
          <p:cNvSpPr>
            <a:spLocks noGrp="1"/>
          </p:cNvSpPr>
          <p:nvPr>
            <p:ph type="body" sz="quarter" idx="12" hasCustomPrompt="1"/>
          </p:nvPr>
        </p:nvSpPr>
        <p:spPr>
          <a:xfrm>
            <a:off x="1557918" y="517122"/>
            <a:ext cx="13133814" cy="653754"/>
          </a:xfrm>
          <a:prstGeom prst="rect">
            <a:avLst/>
          </a:prstGeom>
        </p:spPr>
        <p:txBody>
          <a:bodyPr anchor="t">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SLD CENTRALIZADO</a:t>
            </a:r>
          </a:p>
        </p:txBody>
      </p:sp>
      <p:cxnSp>
        <p:nvCxnSpPr>
          <p:cNvPr id="7" name="Straight Connector 6">
            <a:extLst>
              <a:ext uri="{FF2B5EF4-FFF2-40B4-BE49-F238E27FC236}">
                <a16:creationId xmlns:a16="http://schemas.microsoft.com/office/drawing/2014/main" id="{BB132F00-4EE8-0D43-8FA5-EA6A7848A871}"/>
              </a:ext>
            </a:extLst>
          </p:cNvPr>
          <p:cNvCxnSpPr>
            <a:cxnSpLocks/>
          </p:cNvCxnSpPr>
          <p:nvPr userDrawn="1"/>
        </p:nvCxnSpPr>
        <p:spPr>
          <a:xfrm>
            <a:off x="7696562" y="1308827"/>
            <a:ext cx="856527" cy="0"/>
          </a:xfrm>
          <a:prstGeom prst="line">
            <a:avLst/>
          </a:prstGeom>
          <a:ln w="38100" cap="rnd">
            <a:solidFill>
              <a:schemeClr val="accent5"/>
            </a:solidFill>
            <a:round/>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FD58F77A-5B2B-6742-AA34-3F4271A04F79}"/>
              </a:ext>
            </a:extLst>
          </p:cNvPr>
          <p:cNvSpPr>
            <a:spLocks noGrp="1"/>
          </p:cNvSpPr>
          <p:nvPr>
            <p:ph type="pic" sz="quarter" idx="13"/>
          </p:nvPr>
        </p:nvSpPr>
        <p:spPr>
          <a:xfrm>
            <a:off x="4393195" y="2813792"/>
            <a:ext cx="7473380" cy="4898299"/>
          </a:xfrm>
          <a:custGeom>
            <a:avLst/>
            <a:gdLst>
              <a:gd name="connsiteX0" fmla="*/ 0 w 7630160"/>
              <a:gd name="connsiteY0" fmla="*/ 235367 h 5008880"/>
              <a:gd name="connsiteX1" fmla="*/ 235367 w 7630160"/>
              <a:gd name="connsiteY1" fmla="*/ 0 h 5008880"/>
              <a:gd name="connsiteX2" fmla="*/ 7394793 w 7630160"/>
              <a:gd name="connsiteY2" fmla="*/ 0 h 5008880"/>
              <a:gd name="connsiteX3" fmla="*/ 7630160 w 7630160"/>
              <a:gd name="connsiteY3" fmla="*/ 235367 h 5008880"/>
              <a:gd name="connsiteX4" fmla="*/ 7630160 w 7630160"/>
              <a:gd name="connsiteY4" fmla="*/ 4773513 h 5008880"/>
              <a:gd name="connsiteX5" fmla="*/ 7394793 w 7630160"/>
              <a:gd name="connsiteY5" fmla="*/ 5008880 h 5008880"/>
              <a:gd name="connsiteX6" fmla="*/ 235367 w 7630160"/>
              <a:gd name="connsiteY6" fmla="*/ 5008880 h 5008880"/>
              <a:gd name="connsiteX7" fmla="*/ 0 w 7630160"/>
              <a:gd name="connsiteY7" fmla="*/ 4773513 h 5008880"/>
              <a:gd name="connsiteX8" fmla="*/ 0 w 7630160"/>
              <a:gd name="connsiteY8" fmla="*/ 235367 h 5008880"/>
              <a:gd name="connsiteX0" fmla="*/ 0 w 7630160"/>
              <a:gd name="connsiteY0" fmla="*/ 235367 h 5011467"/>
              <a:gd name="connsiteX1" fmla="*/ 235367 w 7630160"/>
              <a:gd name="connsiteY1" fmla="*/ 0 h 5011467"/>
              <a:gd name="connsiteX2" fmla="*/ 7394793 w 7630160"/>
              <a:gd name="connsiteY2" fmla="*/ 0 h 5011467"/>
              <a:gd name="connsiteX3" fmla="*/ 7630160 w 7630160"/>
              <a:gd name="connsiteY3" fmla="*/ 235367 h 5011467"/>
              <a:gd name="connsiteX4" fmla="*/ 7630160 w 7630160"/>
              <a:gd name="connsiteY4" fmla="*/ 4773513 h 5011467"/>
              <a:gd name="connsiteX5" fmla="*/ 7394793 w 7630160"/>
              <a:gd name="connsiteY5" fmla="*/ 5008880 h 5011467"/>
              <a:gd name="connsiteX6" fmla="*/ 235367 w 7630160"/>
              <a:gd name="connsiteY6" fmla="*/ 5008880 h 5011467"/>
              <a:gd name="connsiteX7" fmla="*/ 0 w 7630160"/>
              <a:gd name="connsiteY7" fmla="*/ 4773513 h 5011467"/>
              <a:gd name="connsiteX8" fmla="*/ 0 w 7630160"/>
              <a:gd name="connsiteY8" fmla="*/ 235367 h 5011467"/>
              <a:gd name="connsiteX0" fmla="*/ 171 w 7630331"/>
              <a:gd name="connsiteY0" fmla="*/ 235367 h 5010245"/>
              <a:gd name="connsiteX1" fmla="*/ 235538 w 7630331"/>
              <a:gd name="connsiteY1" fmla="*/ 0 h 5010245"/>
              <a:gd name="connsiteX2" fmla="*/ 7394964 w 7630331"/>
              <a:gd name="connsiteY2" fmla="*/ 0 h 5010245"/>
              <a:gd name="connsiteX3" fmla="*/ 7630331 w 7630331"/>
              <a:gd name="connsiteY3" fmla="*/ 235367 h 5010245"/>
              <a:gd name="connsiteX4" fmla="*/ 7630331 w 7630331"/>
              <a:gd name="connsiteY4" fmla="*/ 4773513 h 5010245"/>
              <a:gd name="connsiteX5" fmla="*/ 7394964 w 7630331"/>
              <a:gd name="connsiteY5" fmla="*/ 5008880 h 5010245"/>
              <a:gd name="connsiteX6" fmla="*/ 235538 w 7630331"/>
              <a:gd name="connsiteY6" fmla="*/ 5008880 h 5010245"/>
              <a:gd name="connsiteX7" fmla="*/ 171 w 7630331"/>
              <a:gd name="connsiteY7" fmla="*/ 4773513 h 5010245"/>
              <a:gd name="connsiteX8" fmla="*/ 171 w 7630331"/>
              <a:gd name="connsiteY8" fmla="*/ 235367 h 5010245"/>
              <a:gd name="connsiteX0" fmla="*/ 3140 w 7633300"/>
              <a:gd name="connsiteY0" fmla="*/ 235367 h 5008880"/>
              <a:gd name="connsiteX1" fmla="*/ 238507 w 7633300"/>
              <a:gd name="connsiteY1" fmla="*/ 0 h 5008880"/>
              <a:gd name="connsiteX2" fmla="*/ 7397933 w 7633300"/>
              <a:gd name="connsiteY2" fmla="*/ 0 h 5008880"/>
              <a:gd name="connsiteX3" fmla="*/ 7633300 w 7633300"/>
              <a:gd name="connsiteY3" fmla="*/ 235367 h 5008880"/>
              <a:gd name="connsiteX4" fmla="*/ 7633300 w 7633300"/>
              <a:gd name="connsiteY4" fmla="*/ 4773513 h 5008880"/>
              <a:gd name="connsiteX5" fmla="*/ 7397933 w 7633300"/>
              <a:gd name="connsiteY5" fmla="*/ 5008880 h 5008880"/>
              <a:gd name="connsiteX6" fmla="*/ 6159 w 7633300"/>
              <a:gd name="connsiteY6" fmla="*/ 5001385 h 5008880"/>
              <a:gd name="connsiteX7" fmla="*/ 3140 w 7633300"/>
              <a:gd name="connsiteY7" fmla="*/ 4773513 h 5008880"/>
              <a:gd name="connsiteX8" fmla="*/ 3140 w 7633300"/>
              <a:gd name="connsiteY8" fmla="*/ 235367 h 5008880"/>
              <a:gd name="connsiteX0" fmla="*/ 3140 w 7633300"/>
              <a:gd name="connsiteY0" fmla="*/ 235367 h 5010147"/>
              <a:gd name="connsiteX1" fmla="*/ 238507 w 7633300"/>
              <a:gd name="connsiteY1" fmla="*/ 0 h 5010147"/>
              <a:gd name="connsiteX2" fmla="*/ 7397933 w 7633300"/>
              <a:gd name="connsiteY2" fmla="*/ 0 h 5010147"/>
              <a:gd name="connsiteX3" fmla="*/ 7633300 w 7633300"/>
              <a:gd name="connsiteY3" fmla="*/ 235367 h 5010147"/>
              <a:gd name="connsiteX4" fmla="*/ 7633300 w 7633300"/>
              <a:gd name="connsiteY4" fmla="*/ 4773513 h 5010147"/>
              <a:gd name="connsiteX5" fmla="*/ 7397933 w 7633300"/>
              <a:gd name="connsiteY5" fmla="*/ 5008880 h 5010147"/>
              <a:gd name="connsiteX6" fmla="*/ 6159 w 7633300"/>
              <a:gd name="connsiteY6" fmla="*/ 5001385 h 5010147"/>
              <a:gd name="connsiteX7" fmla="*/ 3140 w 7633300"/>
              <a:gd name="connsiteY7" fmla="*/ 4773513 h 5010147"/>
              <a:gd name="connsiteX8" fmla="*/ 3140 w 7633300"/>
              <a:gd name="connsiteY8" fmla="*/ 235367 h 5010147"/>
              <a:gd name="connsiteX0" fmla="*/ 3140 w 7633471"/>
              <a:gd name="connsiteY0" fmla="*/ 235367 h 5009533"/>
              <a:gd name="connsiteX1" fmla="*/ 238507 w 7633471"/>
              <a:gd name="connsiteY1" fmla="*/ 0 h 5009533"/>
              <a:gd name="connsiteX2" fmla="*/ 7397933 w 7633471"/>
              <a:gd name="connsiteY2" fmla="*/ 0 h 5009533"/>
              <a:gd name="connsiteX3" fmla="*/ 7633300 w 7633471"/>
              <a:gd name="connsiteY3" fmla="*/ 235367 h 5009533"/>
              <a:gd name="connsiteX4" fmla="*/ 7633300 w 7633471"/>
              <a:gd name="connsiteY4" fmla="*/ 4773513 h 5009533"/>
              <a:gd name="connsiteX5" fmla="*/ 7397933 w 7633471"/>
              <a:gd name="connsiteY5" fmla="*/ 5008880 h 5009533"/>
              <a:gd name="connsiteX6" fmla="*/ 6159 w 7633471"/>
              <a:gd name="connsiteY6" fmla="*/ 5001385 h 5009533"/>
              <a:gd name="connsiteX7" fmla="*/ 3140 w 7633471"/>
              <a:gd name="connsiteY7" fmla="*/ 4773513 h 5009533"/>
              <a:gd name="connsiteX8" fmla="*/ 3140 w 7633471"/>
              <a:gd name="connsiteY8" fmla="*/ 235367 h 5009533"/>
              <a:gd name="connsiteX0" fmla="*/ 3140 w 7636441"/>
              <a:gd name="connsiteY0" fmla="*/ 235367 h 5024487"/>
              <a:gd name="connsiteX1" fmla="*/ 238507 w 7636441"/>
              <a:gd name="connsiteY1" fmla="*/ 0 h 5024487"/>
              <a:gd name="connsiteX2" fmla="*/ 7397933 w 7636441"/>
              <a:gd name="connsiteY2" fmla="*/ 0 h 5024487"/>
              <a:gd name="connsiteX3" fmla="*/ 7633300 w 7636441"/>
              <a:gd name="connsiteY3" fmla="*/ 235367 h 5024487"/>
              <a:gd name="connsiteX4" fmla="*/ 7633300 w 7636441"/>
              <a:gd name="connsiteY4" fmla="*/ 4773513 h 5024487"/>
              <a:gd name="connsiteX5" fmla="*/ 7630281 w 7636441"/>
              <a:gd name="connsiteY5" fmla="*/ 5023870 h 5024487"/>
              <a:gd name="connsiteX6" fmla="*/ 6159 w 7636441"/>
              <a:gd name="connsiteY6" fmla="*/ 5001385 h 5024487"/>
              <a:gd name="connsiteX7" fmla="*/ 3140 w 7636441"/>
              <a:gd name="connsiteY7" fmla="*/ 4773513 h 5024487"/>
              <a:gd name="connsiteX8" fmla="*/ 3140 w 7636441"/>
              <a:gd name="connsiteY8" fmla="*/ 235367 h 5024487"/>
              <a:gd name="connsiteX0" fmla="*/ 3140 w 7645811"/>
              <a:gd name="connsiteY0" fmla="*/ 235367 h 5031966"/>
              <a:gd name="connsiteX1" fmla="*/ 238507 w 7645811"/>
              <a:gd name="connsiteY1" fmla="*/ 0 h 5031966"/>
              <a:gd name="connsiteX2" fmla="*/ 7397933 w 7645811"/>
              <a:gd name="connsiteY2" fmla="*/ 0 h 5031966"/>
              <a:gd name="connsiteX3" fmla="*/ 7633300 w 7645811"/>
              <a:gd name="connsiteY3" fmla="*/ 235367 h 5031966"/>
              <a:gd name="connsiteX4" fmla="*/ 7633300 w 7645811"/>
              <a:gd name="connsiteY4" fmla="*/ 4773513 h 5031966"/>
              <a:gd name="connsiteX5" fmla="*/ 7645271 w 7645811"/>
              <a:gd name="connsiteY5" fmla="*/ 5031365 h 5031966"/>
              <a:gd name="connsiteX6" fmla="*/ 6159 w 7645811"/>
              <a:gd name="connsiteY6" fmla="*/ 5001385 h 5031966"/>
              <a:gd name="connsiteX7" fmla="*/ 3140 w 7645811"/>
              <a:gd name="connsiteY7" fmla="*/ 4773513 h 5031966"/>
              <a:gd name="connsiteX8" fmla="*/ 3140 w 7645811"/>
              <a:gd name="connsiteY8" fmla="*/ 235367 h 5031966"/>
              <a:gd name="connsiteX0" fmla="*/ 3140 w 7639471"/>
              <a:gd name="connsiteY0" fmla="*/ 235367 h 5039445"/>
              <a:gd name="connsiteX1" fmla="*/ 238507 w 7639471"/>
              <a:gd name="connsiteY1" fmla="*/ 0 h 5039445"/>
              <a:gd name="connsiteX2" fmla="*/ 7397933 w 7639471"/>
              <a:gd name="connsiteY2" fmla="*/ 0 h 5039445"/>
              <a:gd name="connsiteX3" fmla="*/ 7633300 w 7639471"/>
              <a:gd name="connsiteY3" fmla="*/ 235367 h 5039445"/>
              <a:gd name="connsiteX4" fmla="*/ 7633300 w 7639471"/>
              <a:gd name="connsiteY4" fmla="*/ 4773513 h 5039445"/>
              <a:gd name="connsiteX5" fmla="*/ 7637776 w 7639471"/>
              <a:gd name="connsiteY5" fmla="*/ 5038860 h 5039445"/>
              <a:gd name="connsiteX6" fmla="*/ 6159 w 7639471"/>
              <a:gd name="connsiteY6" fmla="*/ 5001385 h 5039445"/>
              <a:gd name="connsiteX7" fmla="*/ 3140 w 7639471"/>
              <a:gd name="connsiteY7" fmla="*/ 4773513 h 5039445"/>
              <a:gd name="connsiteX8" fmla="*/ 3140 w 7639471"/>
              <a:gd name="connsiteY8" fmla="*/ 235367 h 5039445"/>
              <a:gd name="connsiteX0" fmla="*/ 3140 w 7645416"/>
              <a:gd name="connsiteY0" fmla="*/ 235367 h 5039446"/>
              <a:gd name="connsiteX1" fmla="*/ 238507 w 7645416"/>
              <a:gd name="connsiteY1" fmla="*/ 0 h 5039446"/>
              <a:gd name="connsiteX2" fmla="*/ 7397933 w 7645416"/>
              <a:gd name="connsiteY2" fmla="*/ 0 h 5039446"/>
              <a:gd name="connsiteX3" fmla="*/ 7633300 w 7645416"/>
              <a:gd name="connsiteY3" fmla="*/ 235367 h 5039446"/>
              <a:gd name="connsiteX4" fmla="*/ 7633300 w 7645416"/>
              <a:gd name="connsiteY4" fmla="*/ 4773513 h 5039446"/>
              <a:gd name="connsiteX5" fmla="*/ 7644851 w 7645416"/>
              <a:gd name="connsiteY5" fmla="*/ 5038861 h 5039446"/>
              <a:gd name="connsiteX6" fmla="*/ 6159 w 7645416"/>
              <a:gd name="connsiteY6" fmla="*/ 5001385 h 5039446"/>
              <a:gd name="connsiteX7" fmla="*/ 3140 w 7645416"/>
              <a:gd name="connsiteY7" fmla="*/ 4773513 h 5039446"/>
              <a:gd name="connsiteX8" fmla="*/ 3140 w 7645416"/>
              <a:gd name="connsiteY8" fmla="*/ 235367 h 5039446"/>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33300 w 7656640"/>
              <a:gd name="connsiteY3" fmla="*/ 235367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6640"/>
              <a:gd name="connsiteY0" fmla="*/ 235367 h 5039461"/>
              <a:gd name="connsiteX1" fmla="*/ 238507 w 7656640"/>
              <a:gd name="connsiteY1" fmla="*/ 0 h 5039461"/>
              <a:gd name="connsiteX2" fmla="*/ 7397933 w 7656640"/>
              <a:gd name="connsiteY2" fmla="*/ 0 h 5039461"/>
              <a:gd name="connsiteX3" fmla="*/ 7647447 w 7656640"/>
              <a:gd name="connsiteY3" fmla="*/ 242440 h 5039461"/>
              <a:gd name="connsiteX4" fmla="*/ 7654521 w 7656640"/>
              <a:gd name="connsiteY4" fmla="*/ 4780586 h 5039461"/>
              <a:gd name="connsiteX5" fmla="*/ 7644851 w 7656640"/>
              <a:gd name="connsiteY5" fmla="*/ 5038861 h 5039461"/>
              <a:gd name="connsiteX6" fmla="*/ 6159 w 7656640"/>
              <a:gd name="connsiteY6" fmla="*/ 5001385 h 5039461"/>
              <a:gd name="connsiteX7" fmla="*/ 3140 w 7656640"/>
              <a:gd name="connsiteY7" fmla="*/ 4773513 h 5039461"/>
              <a:gd name="connsiteX8" fmla="*/ 3140 w 7656640"/>
              <a:gd name="connsiteY8" fmla="*/ 235367 h 5039461"/>
              <a:gd name="connsiteX0" fmla="*/ 3140 w 7650686"/>
              <a:gd name="connsiteY0" fmla="*/ 235367 h 5039476"/>
              <a:gd name="connsiteX1" fmla="*/ 238507 w 7650686"/>
              <a:gd name="connsiteY1" fmla="*/ 0 h 5039476"/>
              <a:gd name="connsiteX2" fmla="*/ 7397933 w 7650686"/>
              <a:gd name="connsiteY2" fmla="*/ 0 h 5039476"/>
              <a:gd name="connsiteX3" fmla="*/ 7647447 w 7650686"/>
              <a:gd name="connsiteY3" fmla="*/ 242440 h 5039476"/>
              <a:gd name="connsiteX4" fmla="*/ 7647449 w 7650686"/>
              <a:gd name="connsiteY4" fmla="*/ 4787659 h 5039476"/>
              <a:gd name="connsiteX5" fmla="*/ 7644851 w 7650686"/>
              <a:gd name="connsiteY5" fmla="*/ 5038861 h 5039476"/>
              <a:gd name="connsiteX6" fmla="*/ 6159 w 7650686"/>
              <a:gd name="connsiteY6" fmla="*/ 5001385 h 5039476"/>
              <a:gd name="connsiteX7" fmla="*/ 3140 w 7650686"/>
              <a:gd name="connsiteY7" fmla="*/ 4773513 h 5039476"/>
              <a:gd name="connsiteX8" fmla="*/ 3140 w 7650686"/>
              <a:gd name="connsiteY8" fmla="*/ 235367 h 50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0686" h="5039476">
                <a:moveTo>
                  <a:pt x="3140" y="235367"/>
                </a:moveTo>
                <a:cubicBezTo>
                  <a:pt x="3140" y="105377"/>
                  <a:pt x="108517" y="0"/>
                  <a:pt x="238507" y="0"/>
                </a:cubicBezTo>
                <a:lnTo>
                  <a:pt x="7397933" y="0"/>
                </a:lnTo>
                <a:cubicBezTo>
                  <a:pt x="7527923" y="0"/>
                  <a:pt x="7647447" y="112450"/>
                  <a:pt x="7647447" y="242440"/>
                </a:cubicBezTo>
                <a:cubicBezTo>
                  <a:pt x="7654521" y="1757513"/>
                  <a:pt x="7647449" y="4793354"/>
                  <a:pt x="7647449" y="4787659"/>
                </a:cubicBezTo>
                <a:cubicBezTo>
                  <a:pt x="7654945" y="4790232"/>
                  <a:pt x="7647425" y="5053851"/>
                  <a:pt x="7644851" y="5038861"/>
                </a:cubicBezTo>
                <a:lnTo>
                  <a:pt x="6159" y="5001385"/>
                </a:lnTo>
                <a:cubicBezTo>
                  <a:pt x="3586" y="5023870"/>
                  <a:pt x="-4355" y="4768591"/>
                  <a:pt x="3140" y="4773513"/>
                </a:cubicBezTo>
                <a:lnTo>
                  <a:pt x="3140" y="235367"/>
                </a:lnTo>
                <a:close/>
              </a:path>
            </a:pathLst>
          </a:cu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1" name="Text Placeholder 11">
            <a:extLst>
              <a:ext uri="{FF2B5EF4-FFF2-40B4-BE49-F238E27FC236}">
                <a16:creationId xmlns:a16="http://schemas.microsoft.com/office/drawing/2014/main" id="{F29E2544-D79C-D641-954D-8E0C5434CAC9}"/>
              </a:ext>
            </a:extLst>
          </p:cNvPr>
          <p:cNvSpPr>
            <a:spLocks noGrp="1"/>
          </p:cNvSpPr>
          <p:nvPr>
            <p:ph type="body" sz="quarter" idx="14" hasCustomPrompt="1"/>
          </p:nvPr>
        </p:nvSpPr>
        <p:spPr>
          <a:xfrm>
            <a:off x="428153" y="2664453"/>
            <a:ext cx="2333035" cy="1998075"/>
          </a:xfrm>
          <a:prstGeom prst="rect">
            <a:avLst/>
          </a:prstGeom>
        </p:spPr>
        <p:txBody>
          <a:bodyPr/>
          <a:lstStyle>
            <a:lvl1pPr marL="0" indent="0" algn="r">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a:t>
            </a:r>
          </a:p>
        </p:txBody>
      </p:sp>
      <p:sp>
        <p:nvSpPr>
          <p:cNvPr id="12" name="Text Placeholder 8">
            <a:extLst>
              <a:ext uri="{FF2B5EF4-FFF2-40B4-BE49-F238E27FC236}">
                <a16:creationId xmlns:a16="http://schemas.microsoft.com/office/drawing/2014/main" id="{23747D59-F11C-EA4D-B081-33E1DC061C1E}"/>
              </a:ext>
            </a:extLst>
          </p:cNvPr>
          <p:cNvSpPr>
            <a:spLocks noGrp="1"/>
          </p:cNvSpPr>
          <p:nvPr>
            <p:ph type="body" sz="quarter" idx="16" hasCustomPrompt="1"/>
          </p:nvPr>
        </p:nvSpPr>
        <p:spPr>
          <a:xfrm>
            <a:off x="428154" y="2181704"/>
            <a:ext cx="2333034" cy="465144"/>
          </a:xfrm>
          <a:prstGeom prst="rect">
            <a:avLst/>
          </a:prstGeom>
        </p:spPr>
        <p:txBody>
          <a:bodyPr anchor="t">
            <a:noAutofit/>
          </a:bodyPr>
          <a:lstStyle>
            <a:lvl1pPr marL="0" indent="0" algn="r">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3" name="Picture Placeholder 13">
            <a:extLst>
              <a:ext uri="{FF2B5EF4-FFF2-40B4-BE49-F238E27FC236}">
                <a16:creationId xmlns:a16="http://schemas.microsoft.com/office/drawing/2014/main" id="{B7FD790C-B56D-634F-9B73-BEBCB97F187E}"/>
              </a:ext>
            </a:extLst>
          </p:cNvPr>
          <p:cNvSpPr>
            <a:spLocks noGrp="1"/>
          </p:cNvSpPr>
          <p:nvPr>
            <p:ph type="pic" sz="quarter" idx="19"/>
          </p:nvPr>
        </p:nvSpPr>
        <p:spPr>
          <a:xfrm>
            <a:off x="2925038" y="1930400"/>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4" name="Text Placeholder 11">
            <a:extLst>
              <a:ext uri="{FF2B5EF4-FFF2-40B4-BE49-F238E27FC236}">
                <a16:creationId xmlns:a16="http://schemas.microsoft.com/office/drawing/2014/main" id="{1BFED96B-0896-594C-9C4F-E88E8E382FF7}"/>
              </a:ext>
            </a:extLst>
          </p:cNvPr>
          <p:cNvSpPr>
            <a:spLocks noGrp="1"/>
          </p:cNvSpPr>
          <p:nvPr>
            <p:ph type="body" sz="quarter" idx="20" hasCustomPrompt="1"/>
          </p:nvPr>
        </p:nvSpPr>
        <p:spPr>
          <a:xfrm>
            <a:off x="428153" y="5331611"/>
            <a:ext cx="2333036" cy="3054530"/>
          </a:xfrm>
          <a:prstGeom prst="rect">
            <a:avLst/>
          </a:prstGeom>
        </p:spPr>
        <p:txBody>
          <a:bodyPr/>
          <a:lstStyle>
            <a:lvl1pPr marL="0" indent="0" algn="r">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a:t>
            </a:r>
          </a:p>
        </p:txBody>
      </p:sp>
      <p:sp>
        <p:nvSpPr>
          <p:cNvPr id="15" name="Text Placeholder 8">
            <a:extLst>
              <a:ext uri="{FF2B5EF4-FFF2-40B4-BE49-F238E27FC236}">
                <a16:creationId xmlns:a16="http://schemas.microsoft.com/office/drawing/2014/main" id="{AF5A6F9D-D29D-2248-A432-25D4B12D1C82}"/>
              </a:ext>
            </a:extLst>
          </p:cNvPr>
          <p:cNvSpPr>
            <a:spLocks noGrp="1"/>
          </p:cNvSpPr>
          <p:nvPr>
            <p:ph type="body" sz="quarter" idx="21" hasCustomPrompt="1"/>
          </p:nvPr>
        </p:nvSpPr>
        <p:spPr>
          <a:xfrm>
            <a:off x="428152" y="4848438"/>
            <a:ext cx="2333035" cy="465144"/>
          </a:xfrm>
          <a:prstGeom prst="rect">
            <a:avLst/>
          </a:prstGeom>
        </p:spPr>
        <p:txBody>
          <a:bodyPr anchor="t">
            <a:noAutofit/>
          </a:bodyPr>
          <a:lstStyle>
            <a:lvl1pPr marL="0" indent="0" algn="r">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6" name="Picture Placeholder 13">
            <a:extLst>
              <a:ext uri="{FF2B5EF4-FFF2-40B4-BE49-F238E27FC236}">
                <a16:creationId xmlns:a16="http://schemas.microsoft.com/office/drawing/2014/main" id="{35446A09-D6C1-9C49-96E7-C85C655F1D23}"/>
              </a:ext>
            </a:extLst>
          </p:cNvPr>
          <p:cNvSpPr>
            <a:spLocks noGrp="1"/>
          </p:cNvSpPr>
          <p:nvPr>
            <p:ph type="pic" sz="quarter" idx="22"/>
          </p:nvPr>
        </p:nvSpPr>
        <p:spPr>
          <a:xfrm>
            <a:off x="2925038" y="4585983"/>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3" name="Text Placeholder 11">
            <a:extLst>
              <a:ext uri="{FF2B5EF4-FFF2-40B4-BE49-F238E27FC236}">
                <a16:creationId xmlns:a16="http://schemas.microsoft.com/office/drawing/2014/main" id="{617C6327-B793-1E47-9233-385EFB7EC6D8}"/>
              </a:ext>
            </a:extLst>
          </p:cNvPr>
          <p:cNvSpPr>
            <a:spLocks noGrp="1"/>
          </p:cNvSpPr>
          <p:nvPr>
            <p:ph type="body" sz="quarter" idx="23" hasCustomPrompt="1"/>
          </p:nvPr>
        </p:nvSpPr>
        <p:spPr>
          <a:xfrm>
            <a:off x="13487680" y="2664453"/>
            <a:ext cx="2333035" cy="1998075"/>
          </a:xfrm>
          <a:prstGeom prst="rect">
            <a:avLst/>
          </a:prstGeom>
        </p:spPr>
        <p:txBody>
          <a:bodyPr/>
          <a:lstStyle>
            <a:lvl1pPr marL="0" indent="0" algn="l">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et dursed di magna aliquam erat volutpat. </a:t>
            </a:r>
          </a:p>
        </p:txBody>
      </p:sp>
      <p:sp>
        <p:nvSpPr>
          <p:cNvPr id="24" name="Text Placeholder 8">
            <a:extLst>
              <a:ext uri="{FF2B5EF4-FFF2-40B4-BE49-F238E27FC236}">
                <a16:creationId xmlns:a16="http://schemas.microsoft.com/office/drawing/2014/main" id="{13FD9F73-059C-444D-9C21-7CD4F072372F}"/>
              </a:ext>
            </a:extLst>
          </p:cNvPr>
          <p:cNvSpPr>
            <a:spLocks noGrp="1"/>
          </p:cNvSpPr>
          <p:nvPr>
            <p:ph type="body" sz="quarter" idx="24" hasCustomPrompt="1"/>
          </p:nvPr>
        </p:nvSpPr>
        <p:spPr>
          <a:xfrm>
            <a:off x="13487681" y="2181704"/>
            <a:ext cx="2333034" cy="465144"/>
          </a:xfrm>
          <a:prstGeom prst="rect">
            <a:avLst/>
          </a:prstGeom>
        </p:spPr>
        <p:txBody>
          <a:bodyPr anchor="t">
            <a:noAutofit/>
          </a:bodyPr>
          <a:lstStyle>
            <a:lvl1pPr marL="0" indent="0" algn="l">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3</a:t>
            </a:r>
          </a:p>
        </p:txBody>
      </p:sp>
      <p:sp>
        <p:nvSpPr>
          <p:cNvPr id="25" name="Picture Placeholder 13">
            <a:extLst>
              <a:ext uri="{FF2B5EF4-FFF2-40B4-BE49-F238E27FC236}">
                <a16:creationId xmlns:a16="http://schemas.microsoft.com/office/drawing/2014/main" id="{CA28319F-11D0-634B-9064-3212DB13D85A}"/>
              </a:ext>
            </a:extLst>
          </p:cNvPr>
          <p:cNvSpPr>
            <a:spLocks noGrp="1"/>
          </p:cNvSpPr>
          <p:nvPr>
            <p:ph type="pic" sz="quarter" idx="25"/>
          </p:nvPr>
        </p:nvSpPr>
        <p:spPr>
          <a:xfrm>
            <a:off x="12159161" y="1930400"/>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26" name="Text Placeholder 11">
            <a:extLst>
              <a:ext uri="{FF2B5EF4-FFF2-40B4-BE49-F238E27FC236}">
                <a16:creationId xmlns:a16="http://schemas.microsoft.com/office/drawing/2014/main" id="{E5B29AA4-5797-C14F-B089-BF2BD90019A1}"/>
              </a:ext>
            </a:extLst>
          </p:cNvPr>
          <p:cNvSpPr>
            <a:spLocks noGrp="1"/>
          </p:cNvSpPr>
          <p:nvPr>
            <p:ph type="body" sz="quarter" idx="26" hasCustomPrompt="1"/>
          </p:nvPr>
        </p:nvSpPr>
        <p:spPr>
          <a:xfrm>
            <a:off x="13487680" y="5331611"/>
            <a:ext cx="2333036" cy="3054530"/>
          </a:xfrm>
          <a:prstGeom prst="rect">
            <a:avLst/>
          </a:prstGeom>
        </p:spPr>
        <p:txBody>
          <a:bodyPr/>
          <a:lstStyle>
            <a:lvl1pPr marL="0" indent="0" algn="l">
              <a:lnSpc>
                <a:spcPts val="1800"/>
              </a:lnSpc>
              <a:spcBef>
                <a:spcPts val="0"/>
              </a:spcBef>
              <a:buNone/>
              <a:defRPr sz="12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erat it sit amet, consectetuer adipiscing, sed diam nonummy nibh euismod tincidunt ut laoreet dolore lu magna aliquam.</a:t>
            </a:r>
          </a:p>
        </p:txBody>
      </p:sp>
      <p:sp>
        <p:nvSpPr>
          <p:cNvPr id="27" name="Text Placeholder 8">
            <a:extLst>
              <a:ext uri="{FF2B5EF4-FFF2-40B4-BE49-F238E27FC236}">
                <a16:creationId xmlns:a16="http://schemas.microsoft.com/office/drawing/2014/main" id="{79A14C10-D636-8245-A8BD-ED28929FE4BD}"/>
              </a:ext>
            </a:extLst>
          </p:cNvPr>
          <p:cNvSpPr>
            <a:spLocks noGrp="1"/>
          </p:cNvSpPr>
          <p:nvPr>
            <p:ph type="body" sz="quarter" idx="27" hasCustomPrompt="1"/>
          </p:nvPr>
        </p:nvSpPr>
        <p:spPr>
          <a:xfrm>
            <a:off x="13487679" y="4848438"/>
            <a:ext cx="2333035" cy="465144"/>
          </a:xfrm>
          <a:prstGeom prst="rect">
            <a:avLst/>
          </a:prstGeom>
        </p:spPr>
        <p:txBody>
          <a:bodyPr anchor="t">
            <a:noAutofit/>
          </a:bodyPr>
          <a:lstStyle>
            <a:lvl1pPr marL="0" indent="0" algn="l">
              <a:lnSpc>
                <a:spcPct val="100000"/>
              </a:lnSpc>
              <a:spcBef>
                <a:spcPts val="0"/>
              </a:spcBef>
              <a:buNone/>
              <a:defRPr sz="1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4</a:t>
            </a:r>
          </a:p>
        </p:txBody>
      </p:sp>
      <p:sp>
        <p:nvSpPr>
          <p:cNvPr id="28" name="Picture Placeholder 13">
            <a:extLst>
              <a:ext uri="{FF2B5EF4-FFF2-40B4-BE49-F238E27FC236}">
                <a16:creationId xmlns:a16="http://schemas.microsoft.com/office/drawing/2014/main" id="{43ABBBBB-5452-EF47-AEF1-ADE3ED9EC139}"/>
              </a:ext>
            </a:extLst>
          </p:cNvPr>
          <p:cNvSpPr>
            <a:spLocks noGrp="1"/>
          </p:cNvSpPr>
          <p:nvPr>
            <p:ph type="pic" sz="quarter" idx="28"/>
          </p:nvPr>
        </p:nvSpPr>
        <p:spPr>
          <a:xfrm>
            <a:off x="12159161" y="4585983"/>
            <a:ext cx="1163722" cy="1163722"/>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20046219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údos_IMG_FULL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a16="http://schemas.microsoft.com/office/drawing/2014/main" id="{54490656-42F3-D64C-90AF-F720E4CF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6" cy="669506"/>
          </a:xfrm>
          <a:prstGeom prst="rect">
            <a:avLst/>
          </a:prstGeom>
        </p:spPr>
      </p:pic>
      <p:sp>
        <p:nvSpPr>
          <p:cNvPr id="8" name="Picture Placeholder 13">
            <a:extLst>
              <a:ext uri="{FF2B5EF4-FFF2-40B4-BE49-F238E27FC236}">
                <a16:creationId xmlns:a16="http://schemas.microsoft.com/office/drawing/2014/main" id="{A8624A15-7628-8F41-8C27-1DE5B8F06CD3}"/>
              </a:ext>
            </a:extLst>
          </p:cNvPr>
          <p:cNvSpPr>
            <a:spLocks noGrp="1"/>
          </p:cNvSpPr>
          <p:nvPr>
            <p:ph type="pic" sz="quarter" idx="21"/>
          </p:nvPr>
        </p:nvSpPr>
        <p:spPr>
          <a:xfrm>
            <a:off x="7250616" y="1812861"/>
            <a:ext cx="1748418" cy="1748418"/>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8">
            <a:extLst>
              <a:ext uri="{FF2B5EF4-FFF2-40B4-BE49-F238E27FC236}">
                <a16:creationId xmlns:a16="http://schemas.microsoft.com/office/drawing/2014/main" id="{6BC40161-BE25-424B-8910-2F51CAE9CDD3}"/>
              </a:ext>
            </a:extLst>
          </p:cNvPr>
          <p:cNvSpPr>
            <a:spLocks noGrp="1"/>
          </p:cNvSpPr>
          <p:nvPr>
            <p:ph type="body" sz="quarter" idx="12" hasCustomPrompt="1"/>
          </p:nvPr>
        </p:nvSpPr>
        <p:spPr>
          <a:xfrm>
            <a:off x="0" y="4555625"/>
            <a:ext cx="16249650" cy="954595"/>
          </a:xfrm>
          <a:prstGeom prst="rect">
            <a:avLst/>
          </a:prstGeom>
        </p:spPr>
        <p:txBody>
          <a:bodyPr anchor="t">
            <a:noAutofit/>
          </a:bodyPr>
          <a:lstStyle>
            <a:lvl1pPr marL="0" indent="0" algn="ctr">
              <a:lnSpc>
                <a:spcPts val="7500"/>
              </a:lnSpc>
              <a:spcBef>
                <a:spcPts val="0"/>
              </a:spcBef>
              <a:buNone/>
              <a:defRPr sz="54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1 LINHA CENTRALIZADO</a:t>
            </a:r>
          </a:p>
        </p:txBody>
      </p:sp>
      <p:sp>
        <p:nvSpPr>
          <p:cNvPr id="10" name="Text Placeholder 11">
            <a:extLst>
              <a:ext uri="{FF2B5EF4-FFF2-40B4-BE49-F238E27FC236}">
                <a16:creationId xmlns:a16="http://schemas.microsoft.com/office/drawing/2014/main" id="{DA5D9104-B1A6-2147-8580-D98BD6D3A609}"/>
              </a:ext>
            </a:extLst>
          </p:cNvPr>
          <p:cNvSpPr>
            <a:spLocks noGrp="1"/>
          </p:cNvSpPr>
          <p:nvPr>
            <p:ph type="body" sz="quarter" idx="16" hasCustomPrompt="1"/>
          </p:nvPr>
        </p:nvSpPr>
        <p:spPr>
          <a:xfrm>
            <a:off x="1673845" y="6478859"/>
            <a:ext cx="12901960" cy="1405053"/>
          </a:xfrm>
          <a:prstGeom prst="rect">
            <a:avLst/>
          </a:prstGeom>
        </p:spPr>
        <p:txBody>
          <a:bodyPr/>
          <a:lstStyle>
            <a:lvl1pPr marL="0" indent="0" algn="ctr">
              <a:lnSpc>
                <a:spcPts val="3000"/>
              </a:lnSpc>
              <a:spcBef>
                <a:spcPts val="0"/>
              </a:spcBef>
              <a:buNone/>
              <a:defRPr sz="2000" b="1" i="0">
                <a:solidFill>
                  <a:schemeClr val="tx1">
                    <a:lumMod val="60000"/>
                    <a:lumOff val="40000"/>
                  </a:schemeClr>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cxnSp>
        <p:nvCxnSpPr>
          <p:cNvPr id="11" name="Straight Connector 10">
            <a:extLst>
              <a:ext uri="{FF2B5EF4-FFF2-40B4-BE49-F238E27FC236}">
                <a16:creationId xmlns:a16="http://schemas.microsoft.com/office/drawing/2014/main" id="{919EE7F4-838B-664E-B4A0-42CD667A750A}"/>
              </a:ext>
            </a:extLst>
          </p:cNvPr>
          <p:cNvCxnSpPr/>
          <p:nvPr userDrawn="1"/>
        </p:nvCxnSpPr>
        <p:spPr>
          <a:xfrm>
            <a:off x="7544962" y="5988204"/>
            <a:ext cx="1159727" cy="0"/>
          </a:xfrm>
          <a:prstGeom prst="line">
            <a:avLst/>
          </a:prstGeom>
          <a:ln w="28575"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2259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údos_IMG_FULL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pic>
        <p:nvPicPr>
          <p:cNvPr id="7" name="Picture 6">
            <a:extLst>
              <a:ext uri="{FF2B5EF4-FFF2-40B4-BE49-F238E27FC236}">
                <a16:creationId xmlns:a16="http://schemas.microsoft.com/office/drawing/2014/main" id="{54490656-42F3-D64C-90AF-F720E4CF81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9811" y="204213"/>
            <a:ext cx="567236" cy="669506"/>
          </a:xfrm>
          <a:prstGeom prst="rect">
            <a:avLst/>
          </a:prstGeom>
        </p:spPr>
      </p:pic>
      <p:sp>
        <p:nvSpPr>
          <p:cNvPr id="8" name="Picture Placeholder 13">
            <a:extLst>
              <a:ext uri="{FF2B5EF4-FFF2-40B4-BE49-F238E27FC236}">
                <a16:creationId xmlns:a16="http://schemas.microsoft.com/office/drawing/2014/main" id="{A8624A15-7628-8F41-8C27-1DE5B8F06CD3}"/>
              </a:ext>
            </a:extLst>
          </p:cNvPr>
          <p:cNvSpPr>
            <a:spLocks noGrp="1"/>
          </p:cNvSpPr>
          <p:nvPr>
            <p:ph type="pic" sz="quarter" idx="21"/>
          </p:nvPr>
        </p:nvSpPr>
        <p:spPr>
          <a:xfrm>
            <a:off x="1936272" y="3434576"/>
            <a:ext cx="2251798" cy="2251798"/>
          </a:xfrm>
          <a:prstGeom prst="ellipse">
            <a:avLst/>
          </a:prstGeom>
          <a:solidFill>
            <a:schemeClr val="tx1">
              <a:lumMod val="20000"/>
              <a:lumOff val="80000"/>
              <a:alpha val="9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9" name="Text Placeholder 8">
            <a:extLst>
              <a:ext uri="{FF2B5EF4-FFF2-40B4-BE49-F238E27FC236}">
                <a16:creationId xmlns:a16="http://schemas.microsoft.com/office/drawing/2014/main" id="{6BC40161-BE25-424B-8910-2F51CAE9CDD3}"/>
              </a:ext>
            </a:extLst>
          </p:cNvPr>
          <p:cNvSpPr>
            <a:spLocks noGrp="1"/>
          </p:cNvSpPr>
          <p:nvPr>
            <p:ph type="body" sz="quarter" idx="12" hasCustomPrompt="1"/>
          </p:nvPr>
        </p:nvSpPr>
        <p:spPr>
          <a:xfrm>
            <a:off x="5185316" y="3600656"/>
            <a:ext cx="7560527" cy="1896894"/>
          </a:xfrm>
          <a:prstGeom prst="rect">
            <a:avLst/>
          </a:prstGeom>
        </p:spPr>
        <p:txBody>
          <a:bodyPr anchor="t">
            <a:noAutofit/>
          </a:bodyPr>
          <a:lstStyle>
            <a:lvl1pPr marL="0" indent="0" algn="l">
              <a:lnSpc>
                <a:spcPts val="7500"/>
              </a:lnSpc>
              <a:spcBef>
                <a:spcPts val="0"/>
              </a:spcBef>
              <a:buNone/>
              <a:defRPr sz="5400" b="0" i="0" baseline="0">
                <a:solidFill>
                  <a:schemeClr val="bg1"/>
                </a:solidFill>
                <a:latin typeface="Lato Black" panose="020F0502020204030203" pitchFamily="34" charset="77"/>
                <a:ea typeface="Lato Black" panose="020F0502020204030203" pitchFamily="34" charset="77"/>
                <a:cs typeface="Arial Narrow" charset="0"/>
              </a:defRPr>
            </a:lvl1pPr>
          </a:lstStyle>
          <a:p>
            <a:pPr lvl="0"/>
            <a:r>
              <a:rPr lang="en-US"/>
              <a:t>TÍTULO COM 2 LINHAS À ESQUERDA</a:t>
            </a:r>
          </a:p>
        </p:txBody>
      </p:sp>
      <p:sp>
        <p:nvSpPr>
          <p:cNvPr id="10" name="Text Placeholder 11">
            <a:extLst>
              <a:ext uri="{FF2B5EF4-FFF2-40B4-BE49-F238E27FC236}">
                <a16:creationId xmlns:a16="http://schemas.microsoft.com/office/drawing/2014/main" id="{DA5D9104-B1A6-2147-8580-D98BD6D3A609}"/>
              </a:ext>
            </a:extLst>
          </p:cNvPr>
          <p:cNvSpPr>
            <a:spLocks noGrp="1"/>
          </p:cNvSpPr>
          <p:nvPr>
            <p:ph type="body" sz="quarter" idx="16" hasCustomPrompt="1"/>
          </p:nvPr>
        </p:nvSpPr>
        <p:spPr>
          <a:xfrm>
            <a:off x="5185315" y="6200079"/>
            <a:ext cx="9390489" cy="1828800"/>
          </a:xfrm>
          <a:prstGeom prst="rect">
            <a:avLst/>
          </a:prstGeom>
        </p:spPr>
        <p:txBody>
          <a:bodyPr/>
          <a:lstStyle>
            <a:lvl1pPr marL="0" indent="0" algn="l">
              <a:lnSpc>
                <a:spcPts val="3000"/>
              </a:lnSpc>
              <a:spcBef>
                <a:spcPts val="0"/>
              </a:spcBef>
              <a:buNone/>
              <a:defRPr sz="2000" b="1" i="0">
                <a:solidFill>
                  <a:schemeClr val="tx1">
                    <a:lumMod val="60000"/>
                    <a:lumOff val="40000"/>
                  </a:schemeClr>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cxnSp>
        <p:nvCxnSpPr>
          <p:cNvPr id="11" name="Straight Connector 10">
            <a:extLst>
              <a:ext uri="{FF2B5EF4-FFF2-40B4-BE49-F238E27FC236}">
                <a16:creationId xmlns:a16="http://schemas.microsoft.com/office/drawing/2014/main" id="{919EE7F4-838B-664E-B4A0-42CD667A750A}"/>
              </a:ext>
            </a:extLst>
          </p:cNvPr>
          <p:cNvCxnSpPr/>
          <p:nvPr userDrawn="1"/>
        </p:nvCxnSpPr>
        <p:spPr>
          <a:xfrm>
            <a:off x="5185316" y="6010506"/>
            <a:ext cx="1159727" cy="0"/>
          </a:xfrm>
          <a:prstGeom prst="line">
            <a:avLst/>
          </a:prstGeom>
          <a:ln w="28575" cap="rnd">
            <a:solidFill>
              <a:schemeClr val="accent4"/>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825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p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ext Placeholder 8">
            <a:extLst>
              <a:ext uri="{FF2B5EF4-FFF2-40B4-BE49-F238E27FC236}">
                <a16:creationId xmlns:a16="http://schemas.microsoft.com/office/drawing/2014/main" id="{F25C759E-E94A-9E46-B4BD-E31C2967EE2F}"/>
              </a:ext>
            </a:extLst>
          </p:cNvPr>
          <p:cNvSpPr>
            <a:spLocks noGrp="1"/>
          </p:cNvSpPr>
          <p:nvPr>
            <p:ph type="body" sz="quarter" idx="10" hasCustomPrompt="1"/>
          </p:nvPr>
        </p:nvSpPr>
        <p:spPr>
          <a:xfrm>
            <a:off x="1584960" y="2789854"/>
            <a:ext cx="5157216" cy="2781890"/>
          </a:xfrm>
          <a:prstGeom prst="rect">
            <a:avLst/>
          </a:prstGeom>
        </p:spPr>
        <p:txBody>
          <a:bodyPr anchor="t">
            <a:noAutofit/>
          </a:bodyPr>
          <a:lstStyle>
            <a:lvl1pPr marL="0" indent="0" algn="l">
              <a:lnSpc>
                <a:spcPts val="11000"/>
              </a:lnSpc>
              <a:buNone/>
              <a:defRPr sz="105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COVER SLIDE</a:t>
            </a:r>
            <a:endParaRPr lang="pt-BR"/>
          </a:p>
        </p:txBody>
      </p:sp>
      <p:pic>
        <p:nvPicPr>
          <p:cNvPr id="6" name="Picture 5">
            <a:extLst>
              <a:ext uri="{FF2B5EF4-FFF2-40B4-BE49-F238E27FC236}">
                <a16:creationId xmlns:a16="http://schemas.microsoft.com/office/drawing/2014/main" id="{E54472F1-C2E7-D94E-B122-98A6D59F375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07168" y="4840224"/>
            <a:ext cx="3615816" cy="1120604"/>
          </a:xfrm>
          <a:prstGeom prst="rect">
            <a:avLst/>
          </a:prstGeom>
        </p:spPr>
      </p:pic>
      <p:pic>
        <p:nvPicPr>
          <p:cNvPr id="3" name="Picture 2">
            <a:extLst>
              <a:ext uri="{FF2B5EF4-FFF2-40B4-BE49-F238E27FC236}">
                <a16:creationId xmlns:a16="http://schemas.microsoft.com/office/drawing/2014/main" id="{CF913395-E1C8-1149-9AD1-BCD709137B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
        <p:nvSpPr>
          <p:cNvPr id="4" name="TextBox 3">
            <a:extLst>
              <a:ext uri="{FF2B5EF4-FFF2-40B4-BE49-F238E27FC236}">
                <a16:creationId xmlns:a16="http://schemas.microsoft.com/office/drawing/2014/main" id="{091F0F41-3A7F-F64F-8244-8BC5EC2E5889}"/>
              </a:ext>
            </a:extLst>
          </p:cNvPr>
          <p:cNvSpPr txBox="1"/>
          <p:nvPr userDrawn="1"/>
        </p:nvSpPr>
        <p:spPr>
          <a:xfrm>
            <a:off x="10107168" y="8180832"/>
            <a:ext cx="2414016" cy="322558"/>
          </a:xfrm>
          <a:prstGeom prst="rect">
            <a:avLst/>
          </a:prstGeom>
        </p:spPr>
        <p:txBody>
          <a:bodyPr wrap="none" rtlCol="0" anchor="ctr">
            <a:normAutofit/>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sz="850" b="0" i="0" spc="150" baseline="0">
                <a:solidFill>
                  <a:schemeClr val="bg1"/>
                </a:solidFill>
                <a:latin typeface="Lato" panose="020F0502020204030203" pitchFamily="34" charset="77"/>
              </a:rPr>
              <a:t>TODOS OS DIREITOS RESERVADOS</a:t>
            </a:r>
            <a:endParaRPr lang="pt-BR" sz="850" b="0" i="0" spc="150" baseline="0">
              <a:solidFill>
                <a:schemeClr val="bg1"/>
              </a:solidFill>
              <a:latin typeface="Lato" panose="020F0502020204030203" pitchFamily="34" charset="77"/>
            </a:endParaRPr>
          </a:p>
        </p:txBody>
      </p:sp>
      <p:sp>
        <p:nvSpPr>
          <p:cNvPr id="5" name="Oval 4">
            <a:extLst>
              <a:ext uri="{FF2B5EF4-FFF2-40B4-BE49-F238E27FC236}">
                <a16:creationId xmlns:a16="http://schemas.microsoft.com/office/drawing/2014/main" id="{71015E39-2D3E-B64C-BFBC-0918323F5D2B}"/>
              </a:ext>
            </a:extLst>
          </p:cNvPr>
          <p:cNvSpPr/>
          <p:nvPr userDrawn="1"/>
        </p:nvSpPr>
        <p:spPr>
          <a:xfrm>
            <a:off x="12856741" y="7976999"/>
            <a:ext cx="109728" cy="109728"/>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extBox 8">
            <a:extLst>
              <a:ext uri="{FF2B5EF4-FFF2-40B4-BE49-F238E27FC236}">
                <a16:creationId xmlns:a16="http://schemas.microsoft.com/office/drawing/2014/main" id="{013D763A-2A3B-7C4B-8329-DD4032CAD791}"/>
              </a:ext>
            </a:extLst>
          </p:cNvPr>
          <p:cNvSpPr txBox="1"/>
          <p:nvPr userDrawn="1"/>
        </p:nvSpPr>
        <p:spPr>
          <a:xfrm>
            <a:off x="12991211" y="8077730"/>
            <a:ext cx="1066800" cy="413468"/>
          </a:xfrm>
          <a:prstGeom prst="rect">
            <a:avLst/>
          </a:prstGeom>
        </p:spPr>
        <p:txBody>
          <a:bodyPr wrap="none" rtlCol="0" anchor="ctr">
            <a:normAutofit/>
          </a:bodyPr>
          <a:lstStyle/>
          <a:p>
            <a:pPr marL="0" marR="0" lvl="0" indent="0" algn="l" defTabSz="1218895" rtl="0" eaLnBrk="1" fontAlgn="auto" latinLnBrk="0" hangingPunct="1">
              <a:lnSpc>
                <a:spcPct val="100000"/>
              </a:lnSpc>
              <a:spcBef>
                <a:spcPts val="0"/>
              </a:spcBef>
              <a:spcAft>
                <a:spcPts val="0"/>
              </a:spcAft>
              <a:buClrTx/>
              <a:buSzTx/>
              <a:buFontTx/>
              <a:buNone/>
              <a:tabLst/>
              <a:defRPr/>
            </a:pPr>
            <a:r>
              <a:rPr lang="en-US" sz="1800" b="1" i="0" spc="150" baseline="0">
                <a:solidFill>
                  <a:schemeClr val="bg1"/>
                </a:solidFill>
                <a:latin typeface="Lato Black" panose="020F0502020204030203" pitchFamily="34" charset="77"/>
              </a:rPr>
              <a:t>2018</a:t>
            </a:r>
            <a:endParaRPr lang="pt-BR" sz="1800" b="1" i="0" spc="150" baseline="0">
              <a:solidFill>
                <a:schemeClr val="bg1"/>
              </a:solidFill>
              <a:latin typeface="Lato Black" panose="020F0502020204030203" pitchFamily="34" charset="77"/>
            </a:endParaRPr>
          </a:p>
        </p:txBody>
      </p:sp>
      <p:sp>
        <p:nvSpPr>
          <p:cNvPr id="10" name="Text Placeholder 8">
            <a:extLst>
              <a:ext uri="{FF2B5EF4-FFF2-40B4-BE49-F238E27FC236}">
                <a16:creationId xmlns:a16="http://schemas.microsoft.com/office/drawing/2014/main" id="{D91C52FA-E57C-3545-8648-B26D09AAA0A7}"/>
              </a:ext>
            </a:extLst>
          </p:cNvPr>
          <p:cNvSpPr>
            <a:spLocks noGrp="1"/>
          </p:cNvSpPr>
          <p:nvPr>
            <p:ph type="body" sz="quarter" idx="11" hasCustomPrompt="1"/>
          </p:nvPr>
        </p:nvSpPr>
        <p:spPr>
          <a:xfrm>
            <a:off x="12991211" y="7827264"/>
            <a:ext cx="1097280" cy="365760"/>
          </a:xfrm>
          <a:prstGeom prst="rect">
            <a:avLst/>
          </a:prstGeom>
        </p:spPr>
        <p:txBody>
          <a:bodyPr anchor="ctr">
            <a:noAutofit/>
          </a:bodyPr>
          <a:lstStyle>
            <a:lvl1pPr marL="0" indent="0" algn="l">
              <a:lnSpc>
                <a:spcPct val="100000"/>
              </a:lnSpc>
              <a:buNone/>
              <a:defRPr sz="1800" b="0" i="0" baseline="0">
                <a:solidFill>
                  <a:schemeClr val="bg1"/>
                </a:solidFill>
                <a:latin typeface="Lato" panose="020F0502020204030203" pitchFamily="34" charset="77"/>
                <a:ea typeface="Lato" panose="020F0502020204030203" pitchFamily="34" charset="77"/>
                <a:cs typeface="Arial Narrow" charset="0"/>
              </a:defRPr>
            </a:lvl1pPr>
          </a:lstStyle>
          <a:p>
            <a:pPr lvl="0"/>
            <a:r>
              <a:rPr lang="en-US"/>
              <a:t>Mês</a:t>
            </a:r>
            <a:endParaRPr lang="pt-BR"/>
          </a:p>
        </p:txBody>
      </p:sp>
      <p:sp>
        <p:nvSpPr>
          <p:cNvPr id="11" name="Text Placeholder 8">
            <a:extLst>
              <a:ext uri="{FF2B5EF4-FFF2-40B4-BE49-F238E27FC236}">
                <a16:creationId xmlns:a16="http://schemas.microsoft.com/office/drawing/2014/main" id="{DA642752-53BE-614F-85FA-729B0063CC80}"/>
              </a:ext>
            </a:extLst>
          </p:cNvPr>
          <p:cNvSpPr>
            <a:spLocks noGrp="1"/>
          </p:cNvSpPr>
          <p:nvPr>
            <p:ph type="body" sz="quarter" idx="12" hasCustomPrompt="1"/>
          </p:nvPr>
        </p:nvSpPr>
        <p:spPr>
          <a:xfrm>
            <a:off x="1584960" y="6196319"/>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Tree>
    <p:extLst>
      <p:ext uri="{BB962C8B-B14F-4D97-AF65-F5344CB8AC3E}">
        <p14:creationId xmlns:p14="http://schemas.microsoft.com/office/powerpoint/2010/main" val="182733632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í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74946D-8981-314E-8EDE-1D06BC218832}"/>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4" name="Text Placeholder 8">
            <a:extLst>
              <a:ext uri="{FF2B5EF4-FFF2-40B4-BE49-F238E27FC236}">
                <a16:creationId xmlns:a16="http://schemas.microsoft.com/office/drawing/2014/main" id="{DA6657A7-BD3A-5641-972F-425B2E7673D2}"/>
              </a:ext>
            </a:extLst>
          </p:cNvPr>
          <p:cNvSpPr>
            <a:spLocks noGrp="1"/>
          </p:cNvSpPr>
          <p:nvPr>
            <p:ph type="body" sz="quarter" idx="12" hasCustomPrompt="1"/>
          </p:nvPr>
        </p:nvSpPr>
        <p:spPr>
          <a:xfrm>
            <a:off x="1584960" y="5632704"/>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
        <p:nvSpPr>
          <p:cNvPr id="5" name="Text Placeholder 8">
            <a:extLst>
              <a:ext uri="{FF2B5EF4-FFF2-40B4-BE49-F238E27FC236}">
                <a16:creationId xmlns:a16="http://schemas.microsoft.com/office/drawing/2014/main" id="{9903A6BB-A0B4-CF46-8796-4C576752C0C1}"/>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VÍDEO</a:t>
            </a:r>
            <a:endParaRPr lang="pt-BR"/>
          </a:p>
        </p:txBody>
      </p:sp>
      <p:pic>
        <p:nvPicPr>
          <p:cNvPr id="6" name="Picture 5">
            <a:extLst>
              <a:ext uri="{FF2B5EF4-FFF2-40B4-BE49-F238E27FC236}">
                <a16:creationId xmlns:a16="http://schemas.microsoft.com/office/drawing/2014/main" id="{6C735F86-72C9-4D48-A775-59C1C2E97B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2678896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cerramen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6003AC7B-BD7C-DC48-A941-33FCECFB94B1}"/>
              </a:ext>
            </a:extLst>
          </p:cNvPr>
          <p:cNvSpPr>
            <a:spLocks noGrp="1"/>
          </p:cNvSpPr>
          <p:nvPr>
            <p:ph type="body" sz="quarter" idx="11" hasCustomPrompt="1"/>
          </p:nvPr>
        </p:nvSpPr>
        <p:spPr>
          <a:xfrm>
            <a:off x="1232763" y="1171351"/>
            <a:ext cx="4811794" cy="895374"/>
          </a:xfrm>
          <a:prstGeom prst="rect">
            <a:avLst/>
          </a:prstGeom>
        </p:spPr>
        <p:txBody>
          <a:bodyPr>
            <a:normAutofit/>
          </a:bodyPr>
          <a:lstStyle>
            <a:lvl1pPr marL="0" indent="0" algn="l">
              <a:lnSpc>
                <a:spcPts val="6300"/>
              </a:lnSpc>
              <a:buNone/>
              <a:defRPr sz="5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OBRIGADO</a:t>
            </a:r>
          </a:p>
        </p:txBody>
      </p:sp>
      <p:pic>
        <p:nvPicPr>
          <p:cNvPr id="16" name="Picture 7">
            <a:extLst>
              <a:ext uri="{FF2B5EF4-FFF2-40B4-BE49-F238E27FC236}">
                <a16:creationId xmlns:a16="http://schemas.microsoft.com/office/drawing/2014/main" id="{E7E83F48-70AF-3C43-A6F5-1A721B311F7A}"/>
              </a:ext>
            </a:extLst>
          </p:cNvPr>
          <p:cNvPicPr>
            <a:picLocks noChangeAspect="1"/>
          </p:cNvPicPr>
          <p:nvPr userDrawn="1"/>
        </p:nvPicPr>
        <p:blipFill>
          <a:blip r:embed="rId3">
            <a:biLevel thresh="25000"/>
          </a:blip>
          <a:srcRect/>
          <a:stretch>
            <a:fillRect/>
          </a:stretch>
        </p:blipFill>
        <p:spPr bwMode="auto">
          <a:xfrm>
            <a:off x="1232763" y="2377035"/>
            <a:ext cx="1059690" cy="1059687"/>
          </a:xfrm>
          <a:prstGeom prst="rect">
            <a:avLst/>
          </a:prstGeom>
          <a:noFill/>
          <a:ln w="9525">
            <a:noFill/>
            <a:miter lim="800000"/>
            <a:headEnd/>
            <a:tailEnd/>
          </a:ln>
        </p:spPr>
      </p:pic>
      <p:sp>
        <p:nvSpPr>
          <p:cNvPr id="17" name="Text Placeholder 8">
            <a:extLst>
              <a:ext uri="{FF2B5EF4-FFF2-40B4-BE49-F238E27FC236}">
                <a16:creationId xmlns:a16="http://schemas.microsoft.com/office/drawing/2014/main" id="{01FCEFE7-32F6-814F-BA96-3769C5F229A8}"/>
              </a:ext>
            </a:extLst>
          </p:cNvPr>
          <p:cNvSpPr>
            <a:spLocks noGrp="1"/>
          </p:cNvSpPr>
          <p:nvPr>
            <p:ph type="body" sz="quarter" idx="12" hasCustomPrompt="1"/>
          </p:nvPr>
        </p:nvSpPr>
        <p:spPr>
          <a:xfrm>
            <a:off x="2485468" y="2648330"/>
            <a:ext cx="6287991" cy="440524"/>
          </a:xfrm>
          <a:prstGeom prst="rect">
            <a:avLst/>
          </a:prstGeom>
        </p:spPr>
        <p:txBody>
          <a:bodyPr anchor="t">
            <a:noAutofit/>
          </a:bodyPr>
          <a:lstStyle>
            <a:lvl1pPr marL="0" indent="0" algn="l">
              <a:lnSpc>
                <a:spcPct val="100000"/>
              </a:lnSpc>
              <a:buNone/>
              <a:defRPr sz="2400" b="1"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NOME E ÚLTIMO SOBRENOME</a:t>
            </a:r>
          </a:p>
        </p:txBody>
      </p:sp>
      <p:sp>
        <p:nvSpPr>
          <p:cNvPr id="18" name="Text Placeholder 8">
            <a:extLst>
              <a:ext uri="{FF2B5EF4-FFF2-40B4-BE49-F238E27FC236}">
                <a16:creationId xmlns:a16="http://schemas.microsoft.com/office/drawing/2014/main" id="{E206C24C-A1B4-584A-9EE5-833BE5CE2F68}"/>
              </a:ext>
            </a:extLst>
          </p:cNvPr>
          <p:cNvSpPr>
            <a:spLocks noGrp="1"/>
          </p:cNvSpPr>
          <p:nvPr>
            <p:ph type="body" sz="quarter" idx="13" hasCustomPrompt="1"/>
          </p:nvPr>
        </p:nvSpPr>
        <p:spPr>
          <a:xfrm>
            <a:off x="2485468" y="322345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err="1"/>
              <a:t>Área</a:t>
            </a:r>
            <a:r>
              <a:rPr lang="en-US" dirty="0"/>
              <a:t> de </a:t>
            </a:r>
            <a:r>
              <a:rPr lang="en-US" dirty="0" err="1"/>
              <a:t>atuação</a:t>
            </a:r>
            <a:endParaRPr lang="en-US" dirty="0"/>
          </a:p>
        </p:txBody>
      </p:sp>
      <p:sp>
        <p:nvSpPr>
          <p:cNvPr id="19" name="Text Placeholder 8">
            <a:extLst>
              <a:ext uri="{FF2B5EF4-FFF2-40B4-BE49-F238E27FC236}">
                <a16:creationId xmlns:a16="http://schemas.microsoft.com/office/drawing/2014/main" id="{F09307F7-602A-8E46-8E64-198AA6F423CB}"/>
              </a:ext>
            </a:extLst>
          </p:cNvPr>
          <p:cNvSpPr>
            <a:spLocks noGrp="1"/>
          </p:cNvSpPr>
          <p:nvPr>
            <p:ph type="body" sz="quarter" idx="14" hasCustomPrompt="1"/>
          </p:nvPr>
        </p:nvSpPr>
        <p:spPr>
          <a:xfrm>
            <a:off x="2485468" y="3842021"/>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Contato telefônico</a:t>
            </a:r>
          </a:p>
        </p:txBody>
      </p:sp>
      <p:sp>
        <p:nvSpPr>
          <p:cNvPr id="20" name="Text Placeholder 8">
            <a:extLst>
              <a:ext uri="{FF2B5EF4-FFF2-40B4-BE49-F238E27FC236}">
                <a16:creationId xmlns:a16="http://schemas.microsoft.com/office/drawing/2014/main" id="{ACC8E08F-1D0F-8C45-883D-013D903EB37C}"/>
              </a:ext>
            </a:extLst>
          </p:cNvPr>
          <p:cNvSpPr>
            <a:spLocks noGrp="1"/>
          </p:cNvSpPr>
          <p:nvPr>
            <p:ph type="body" sz="quarter" idx="15" hasCustomPrompt="1"/>
          </p:nvPr>
        </p:nvSpPr>
        <p:spPr>
          <a:xfrm>
            <a:off x="2485468" y="4460586"/>
            <a:ext cx="6287991" cy="483963"/>
          </a:xfrm>
          <a:prstGeom prst="rect">
            <a:avLst/>
          </a:prstGeom>
        </p:spPr>
        <p:txBody>
          <a:bodyPr anchor="t">
            <a:noAutofit/>
          </a:bodyPr>
          <a:lstStyle>
            <a:lvl1pPr marL="0" marR="0" indent="0" algn="l" defTabSz="725531" rtl="0" eaLnBrk="1" fontAlgn="auto" latinLnBrk="0" hangingPunct="1">
              <a:lnSpc>
                <a:spcPct val="100000"/>
              </a:lnSpc>
              <a:spcBef>
                <a:spcPts val="52"/>
              </a:spcBef>
              <a:spcAft>
                <a:spcPts val="600"/>
              </a:spcAft>
              <a:buClrTx/>
              <a:buSzTx/>
              <a:buFont typeface="+mj-lt"/>
              <a:buNone/>
              <a:tabLst/>
              <a:defRPr sz="24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dirty="0"/>
              <a:t>E-mail@totvs.com.br</a:t>
            </a:r>
          </a:p>
        </p:txBody>
      </p:sp>
      <p:sp>
        <p:nvSpPr>
          <p:cNvPr id="21" name="Text Placeholder 3">
            <a:extLst>
              <a:ext uri="{FF2B5EF4-FFF2-40B4-BE49-F238E27FC236}">
                <a16:creationId xmlns:a16="http://schemas.microsoft.com/office/drawing/2014/main" id="{988AB966-FF0A-6E43-BD2F-392942FB8E55}"/>
              </a:ext>
            </a:extLst>
          </p:cNvPr>
          <p:cNvSpPr>
            <a:spLocks noGrp="1"/>
          </p:cNvSpPr>
          <p:nvPr>
            <p:ph type="body" sz="quarter" idx="16" hasCustomPrompt="1"/>
          </p:nvPr>
        </p:nvSpPr>
        <p:spPr>
          <a:xfrm>
            <a:off x="9522887" y="529056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Tecnologia + Conhecimento são nosso DNA.</a:t>
            </a:r>
          </a:p>
        </p:txBody>
      </p:sp>
      <p:sp>
        <p:nvSpPr>
          <p:cNvPr id="22" name="Text Placeholder 3">
            <a:extLst>
              <a:ext uri="{FF2B5EF4-FFF2-40B4-BE49-F238E27FC236}">
                <a16:creationId xmlns:a16="http://schemas.microsoft.com/office/drawing/2014/main" id="{BC5B7798-87C0-A047-BEB6-F6BD740C4835}"/>
              </a:ext>
            </a:extLst>
          </p:cNvPr>
          <p:cNvSpPr>
            <a:spLocks noGrp="1"/>
          </p:cNvSpPr>
          <p:nvPr>
            <p:ph type="body" sz="quarter" idx="17" hasCustomPrompt="1"/>
          </p:nvPr>
        </p:nvSpPr>
        <p:spPr>
          <a:xfrm>
            <a:off x="9522887" y="7191603"/>
            <a:ext cx="5207619" cy="435354"/>
          </a:xfrm>
          <a:prstGeom prst="rect">
            <a:avLst/>
          </a:prstGeom>
        </p:spPr>
        <p:txBody>
          <a:bodyPr/>
          <a:lstStyle>
            <a:lvl1pPr marL="0" indent="0">
              <a:buNone/>
              <a:defRPr sz="2400" b="1" i="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pt-BR"/>
              <a:t>#SOMOSTOTVERS</a:t>
            </a:r>
          </a:p>
        </p:txBody>
      </p:sp>
      <p:sp>
        <p:nvSpPr>
          <p:cNvPr id="24" name="Text Placeholder 3">
            <a:extLst>
              <a:ext uri="{FF2B5EF4-FFF2-40B4-BE49-F238E27FC236}">
                <a16:creationId xmlns:a16="http://schemas.microsoft.com/office/drawing/2014/main" id="{09AAA2EE-29A6-7E4F-ACE5-6B8881F4D819}"/>
              </a:ext>
            </a:extLst>
          </p:cNvPr>
          <p:cNvSpPr>
            <a:spLocks noGrp="1"/>
          </p:cNvSpPr>
          <p:nvPr>
            <p:ph type="body" sz="quarter" idx="19" hasCustomPrompt="1"/>
          </p:nvPr>
        </p:nvSpPr>
        <p:spPr>
          <a:xfrm>
            <a:off x="9522887" y="573138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O sucesso do cliente é o nosso sucesso.</a:t>
            </a:r>
          </a:p>
        </p:txBody>
      </p:sp>
      <p:sp>
        <p:nvSpPr>
          <p:cNvPr id="25" name="Text Placeholder 3">
            <a:extLst>
              <a:ext uri="{FF2B5EF4-FFF2-40B4-BE49-F238E27FC236}">
                <a16:creationId xmlns:a16="http://schemas.microsoft.com/office/drawing/2014/main" id="{7E9CD43A-3CDA-9544-9527-CC6023E70A71}"/>
              </a:ext>
            </a:extLst>
          </p:cNvPr>
          <p:cNvSpPr>
            <a:spLocks noGrp="1"/>
          </p:cNvSpPr>
          <p:nvPr>
            <p:ph type="body" sz="quarter" idx="20" hasCustomPrompt="1"/>
          </p:nvPr>
        </p:nvSpPr>
        <p:spPr>
          <a:xfrm>
            <a:off x="9522887" y="6172200"/>
            <a:ext cx="5347356" cy="397546"/>
          </a:xfrm>
          <a:prstGeom prst="rect">
            <a:avLst/>
          </a:prstGeom>
        </p:spPr>
        <p:txBody>
          <a:bodyPr/>
          <a:lstStyle>
            <a:lvl1pPr marL="0" indent="0">
              <a:buNone/>
              <a:defRPr sz="2000" b="1" i="0">
                <a:solidFill>
                  <a:srgbClr val="FFFFFF"/>
                </a:solidFill>
                <a:latin typeface="Lato Black" panose="020F0502020204030203" pitchFamily="34" charset="77"/>
                <a:ea typeface="Lato Black" panose="020F0502020204030203" pitchFamily="34" charset="77"/>
                <a:cs typeface="Arial Narrow" charset="0"/>
              </a:defRPr>
            </a:lvl1pPr>
          </a:lstStyle>
          <a:p>
            <a:pPr lvl="0"/>
            <a:r>
              <a:rPr lang="pt-BR"/>
              <a:t>Valorizamos gente boa que é boa gente.</a:t>
            </a:r>
          </a:p>
        </p:txBody>
      </p:sp>
      <p:grpSp>
        <p:nvGrpSpPr>
          <p:cNvPr id="26" name="Group 25">
            <a:extLst>
              <a:ext uri="{FF2B5EF4-FFF2-40B4-BE49-F238E27FC236}">
                <a16:creationId xmlns:a16="http://schemas.microsoft.com/office/drawing/2014/main" id="{86BAA51E-57D2-E94E-8B16-6A3BC6D596D2}"/>
              </a:ext>
            </a:extLst>
          </p:cNvPr>
          <p:cNvGrpSpPr/>
          <p:nvPr userDrawn="1"/>
        </p:nvGrpSpPr>
        <p:grpSpPr>
          <a:xfrm>
            <a:off x="1232763" y="7145854"/>
            <a:ext cx="4949195" cy="1089835"/>
            <a:chOff x="1786771" y="6857118"/>
            <a:chExt cx="4760989" cy="1048391"/>
          </a:xfrm>
        </p:grpSpPr>
        <p:grpSp>
          <p:nvGrpSpPr>
            <p:cNvPr id="27" name="Group 26">
              <a:extLst>
                <a:ext uri="{FF2B5EF4-FFF2-40B4-BE49-F238E27FC236}">
                  <a16:creationId xmlns:a16="http://schemas.microsoft.com/office/drawing/2014/main" id="{A3C79164-35AE-A740-9DEA-FB855BA830B2}"/>
                </a:ext>
              </a:extLst>
            </p:cNvPr>
            <p:cNvGrpSpPr/>
            <p:nvPr userDrawn="1"/>
          </p:nvGrpSpPr>
          <p:grpSpPr>
            <a:xfrm>
              <a:off x="1786771" y="6865413"/>
              <a:ext cx="1721247" cy="523073"/>
              <a:chOff x="1786771" y="6761198"/>
              <a:chExt cx="1721247" cy="523073"/>
            </a:xfrm>
          </p:grpSpPr>
          <p:pic>
            <p:nvPicPr>
              <p:cNvPr id="37" name="Picture 36" descr="icone_face.png">
                <a:extLst>
                  <a:ext uri="{FF2B5EF4-FFF2-40B4-BE49-F238E27FC236}">
                    <a16:creationId xmlns:a16="http://schemas.microsoft.com/office/drawing/2014/main" id="{22FCB6EE-BF10-E34F-BDEB-CB1EF4220FF7}"/>
                  </a:ext>
                </a:extLst>
              </p:cNvPr>
              <p:cNvPicPr>
                <a:picLocks noChangeAspect="1"/>
              </p:cNvPicPr>
              <p:nvPr userDrawn="1"/>
            </p:nvPicPr>
            <p:blipFill>
              <a:blip r:embed="rId4">
                <a:extLst>
                  <a:ext uri="{BEBA8EAE-BF5A-486C-A8C5-ECC9F3942E4B}">
                    <a14:imgProps xmlns:a14="http://schemas.microsoft.com/office/drawing/2010/main">
                      <a14:imgLayer r:embed="rId5">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6841880"/>
                <a:ext cx="297150" cy="297150"/>
              </a:xfrm>
              <a:prstGeom prst="rect">
                <a:avLst/>
              </a:prstGeom>
            </p:spPr>
          </p:pic>
          <p:sp>
            <p:nvSpPr>
              <p:cNvPr id="38" name="TextBox 37">
                <a:extLst>
                  <a:ext uri="{FF2B5EF4-FFF2-40B4-BE49-F238E27FC236}">
                    <a16:creationId xmlns:a16="http://schemas.microsoft.com/office/drawing/2014/main" id="{D13ED939-A49D-9D45-8A28-F8434D20D529}"/>
                  </a:ext>
                </a:extLst>
              </p:cNvPr>
              <p:cNvSpPr txBox="1"/>
              <p:nvPr userDrawn="1"/>
            </p:nvSpPr>
            <p:spPr>
              <a:xfrm>
                <a:off x="2097368" y="6761198"/>
                <a:ext cx="1410650" cy="523073"/>
              </a:xfrm>
              <a:prstGeom prst="rect">
                <a:avLst/>
              </a:prstGeom>
            </p:spPr>
            <p:txBody>
              <a:bodyPr wrap="square" rtlCol="0">
                <a:normAutofit fontScale="92500"/>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totvs.com</a:t>
                </a:r>
              </a:p>
            </p:txBody>
          </p:sp>
        </p:grpSp>
        <p:grpSp>
          <p:nvGrpSpPr>
            <p:cNvPr id="28" name="Group 27">
              <a:extLst>
                <a:ext uri="{FF2B5EF4-FFF2-40B4-BE49-F238E27FC236}">
                  <a16:creationId xmlns:a16="http://schemas.microsoft.com/office/drawing/2014/main" id="{971ABA4C-3CF6-B84D-8116-59061674AD4A}"/>
                </a:ext>
              </a:extLst>
            </p:cNvPr>
            <p:cNvGrpSpPr/>
            <p:nvPr userDrawn="1"/>
          </p:nvGrpSpPr>
          <p:grpSpPr>
            <a:xfrm>
              <a:off x="1794077" y="7382436"/>
              <a:ext cx="1507385" cy="523073"/>
              <a:chOff x="3443257" y="6761198"/>
              <a:chExt cx="1507385" cy="523073"/>
            </a:xfrm>
          </p:grpSpPr>
          <p:pic>
            <p:nvPicPr>
              <p:cNvPr id="35" name="Picture 34">
                <a:extLst>
                  <a:ext uri="{FF2B5EF4-FFF2-40B4-BE49-F238E27FC236}">
                    <a16:creationId xmlns:a16="http://schemas.microsoft.com/office/drawing/2014/main" id="{876B09B6-26C2-1D45-8B85-4561EDF6AC70}"/>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3443257" y="6841880"/>
                <a:ext cx="297150" cy="297150"/>
              </a:xfrm>
              <a:prstGeom prst="rect">
                <a:avLst/>
              </a:prstGeom>
            </p:spPr>
          </p:pic>
          <p:sp>
            <p:nvSpPr>
              <p:cNvPr id="36" name="TextBox 35">
                <a:extLst>
                  <a:ext uri="{FF2B5EF4-FFF2-40B4-BE49-F238E27FC236}">
                    <a16:creationId xmlns:a16="http://schemas.microsoft.com/office/drawing/2014/main" id="{F93A76A7-BB44-E44B-B9E8-2D25AA7DE9D6}"/>
                  </a:ext>
                </a:extLst>
              </p:cNvPr>
              <p:cNvSpPr txBox="1"/>
              <p:nvPr userDrawn="1"/>
            </p:nvSpPr>
            <p:spPr>
              <a:xfrm>
                <a:off x="3753854" y="6761198"/>
                <a:ext cx="1196788"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@totvs</a:t>
                </a:r>
              </a:p>
            </p:txBody>
          </p:sp>
        </p:grpSp>
        <p:grpSp>
          <p:nvGrpSpPr>
            <p:cNvPr id="29" name="Group 28">
              <a:extLst>
                <a:ext uri="{FF2B5EF4-FFF2-40B4-BE49-F238E27FC236}">
                  <a16:creationId xmlns:a16="http://schemas.microsoft.com/office/drawing/2014/main" id="{A02F3F2E-C158-DA4C-9B2F-D37D455E8D87}"/>
                </a:ext>
              </a:extLst>
            </p:cNvPr>
            <p:cNvGrpSpPr/>
            <p:nvPr userDrawn="1"/>
          </p:nvGrpSpPr>
          <p:grpSpPr>
            <a:xfrm>
              <a:off x="3816320" y="6857118"/>
              <a:ext cx="2731440" cy="523073"/>
              <a:chOff x="1786771" y="7777125"/>
              <a:chExt cx="2731440" cy="523073"/>
            </a:xfrm>
          </p:grpSpPr>
          <p:pic>
            <p:nvPicPr>
              <p:cNvPr id="33" name="Picture 32">
                <a:extLst>
                  <a:ext uri="{FF2B5EF4-FFF2-40B4-BE49-F238E27FC236}">
                    <a16:creationId xmlns:a16="http://schemas.microsoft.com/office/drawing/2014/main" id="{B75F141A-C40F-DC44-B388-CCBA4249DB87}"/>
                  </a:ext>
                </a:extLst>
              </p:cNvPr>
              <p:cNvPicPr>
                <a:picLocks noChangeAspect="1"/>
              </p:cNvPicPr>
              <p:nvPr userDrawn="1"/>
            </p:nvPicPr>
            <p:blipFill>
              <a:blip r:embed="rId8">
                <a:extLst>
                  <a:ext uri="{BEBA8EAE-BF5A-486C-A8C5-ECC9F3942E4B}">
                    <a14:imgProps xmlns:a14="http://schemas.microsoft.com/office/drawing/2010/main">
                      <a14:imgLayer r:embed="rId9">
                        <a14:imgEffect>
                          <a14:colorTemperature colorTemp="11500"/>
                        </a14:imgEffect>
                        <a14:imgEffect>
                          <a14:brightnessContrast bright="-75000" contrast="12000"/>
                        </a14:imgEffect>
                      </a14:imgLayer>
                    </a14:imgProps>
                  </a:ext>
                  <a:ext uri="{28A0092B-C50C-407E-A947-70E740481C1C}">
                    <a14:useLocalDpi xmlns:a14="http://schemas.microsoft.com/office/drawing/2010/main" val="0"/>
                  </a:ext>
                </a:extLst>
              </a:blip>
              <a:stretch>
                <a:fillRect/>
              </a:stretch>
            </p:blipFill>
            <p:spPr>
              <a:xfrm>
                <a:off x="1786771" y="7878104"/>
                <a:ext cx="297150" cy="297150"/>
              </a:xfrm>
              <a:prstGeom prst="rect">
                <a:avLst/>
              </a:prstGeom>
            </p:spPr>
          </p:pic>
          <p:sp>
            <p:nvSpPr>
              <p:cNvPr id="34" name="TextBox 33">
                <a:extLst>
                  <a:ext uri="{FF2B5EF4-FFF2-40B4-BE49-F238E27FC236}">
                    <a16:creationId xmlns:a16="http://schemas.microsoft.com/office/drawing/2014/main" id="{ABA633FE-A61C-A94D-8ADD-6AE2BE127BB6}"/>
                  </a:ext>
                </a:extLst>
              </p:cNvPr>
              <p:cNvSpPr txBox="1"/>
              <p:nvPr userDrawn="1"/>
            </p:nvSpPr>
            <p:spPr>
              <a:xfrm>
                <a:off x="2102802" y="7777125"/>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company/totvs</a:t>
                </a:r>
              </a:p>
            </p:txBody>
          </p:sp>
        </p:grpSp>
        <p:grpSp>
          <p:nvGrpSpPr>
            <p:cNvPr id="30" name="Group 29">
              <a:extLst>
                <a:ext uri="{FF2B5EF4-FFF2-40B4-BE49-F238E27FC236}">
                  <a16:creationId xmlns:a16="http://schemas.microsoft.com/office/drawing/2014/main" id="{EDA68A44-0441-B943-8D32-19C875123D57}"/>
                </a:ext>
              </a:extLst>
            </p:cNvPr>
            <p:cNvGrpSpPr/>
            <p:nvPr userDrawn="1"/>
          </p:nvGrpSpPr>
          <p:grpSpPr>
            <a:xfrm>
              <a:off x="3835201" y="7374141"/>
              <a:ext cx="2712559" cy="523073"/>
              <a:chOff x="1805652" y="8294148"/>
              <a:chExt cx="2712559" cy="523073"/>
            </a:xfrm>
          </p:grpSpPr>
          <p:pic>
            <p:nvPicPr>
              <p:cNvPr id="31" name="Picture 30">
                <a:extLst>
                  <a:ext uri="{FF2B5EF4-FFF2-40B4-BE49-F238E27FC236}">
                    <a16:creationId xmlns:a16="http://schemas.microsoft.com/office/drawing/2014/main" id="{5CB7359C-56FA-3541-A42A-9D752848B062}"/>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colorTemperature colorTemp="11500"/>
                        </a14:imgEffect>
                        <a14:imgEffect>
                          <a14:saturation sat="270000"/>
                        </a14:imgEffect>
                        <a14:imgEffect>
                          <a14:brightnessContrast bright="-75000" contrast="12000"/>
                        </a14:imgEffect>
                      </a14:imgLayer>
                    </a14:imgProps>
                  </a:ext>
                  <a:ext uri="{28A0092B-C50C-407E-A947-70E740481C1C}">
                    <a14:useLocalDpi xmlns:a14="http://schemas.microsoft.com/office/drawing/2010/main" val="0"/>
                  </a:ext>
                </a:extLst>
              </a:blip>
              <a:srcRect l="17082" t="17082" r="17082" b="17082"/>
              <a:stretch/>
            </p:blipFill>
            <p:spPr>
              <a:xfrm>
                <a:off x="1805652" y="8395127"/>
                <a:ext cx="297150" cy="297150"/>
              </a:xfrm>
              <a:prstGeom prst="rect">
                <a:avLst/>
              </a:prstGeom>
            </p:spPr>
          </p:pic>
          <p:sp>
            <p:nvSpPr>
              <p:cNvPr id="32" name="TextBox 31">
                <a:extLst>
                  <a:ext uri="{FF2B5EF4-FFF2-40B4-BE49-F238E27FC236}">
                    <a16:creationId xmlns:a16="http://schemas.microsoft.com/office/drawing/2014/main" id="{0A0A10C4-2686-254D-9909-DBB40CD98FBC}"/>
                  </a:ext>
                </a:extLst>
              </p:cNvPr>
              <p:cNvSpPr txBox="1"/>
              <p:nvPr userDrawn="1"/>
            </p:nvSpPr>
            <p:spPr>
              <a:xfrm>
                <a:off x="2102802" y="8294148"/>
                <a:ext cx="2415409" cy="523073"/>
              </a:xfrm>
              <a:prstGeom prst="rect">
                <a:avLst/>
              </a:prstGeom>
            </p:spPr>
            <p:txBody>
              <a:bodyPr wrap="square" rtlCol="0">
                <a:normAutofit/>
              </a:bodyPr>
              <a:lstStyle/>
              <a:p>
                <a:pPr>
                  <a:lnSpc>
                    <a:spcPct val="100000"/>
                  </a:lnSpc>
                </a:pPr>
                <a:r>
                  <a:rPr lang="pt-BR" sz="2400" b="0" i="0">
                    <a:solidFill>
                      <a:schemeClr val="bg2"/>
                    </a:solidFill>
                    <a:latin typeface="Lato" panose="020F0502020204030203" pitchFamily="34" charset="77"/>
                    <a:ea typeface="Arial Narrow" charset="0"/>
                    <a:cs typeface="Arial Narrow" charset="0"/>
                  </a:rPr>
                  <a:t>fluig.com</a:t>
                </a:r>
              </a:p>
            </p:txBody>
          </p:sp>
        </p:grpSp>
      </p:grpSp>
    </p:spTree>
    <p:extLst>
      <p:ext uri="{BB962C8B-B14F-4D97-AF65-F5344CB8AC3E}">
        <p14:creationId xmlns:p14="http://schemas.microsoft.com/office/powerpoint/2010/main" val="10204066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bg>
      <p:bgPr>
        <a:solidFill>
          <a:srgbClr val="FFFFFF"/>
        </a:solidFill>
        <a:effectLst/>
      </p:bgPr>
    </p:bg>
    <p:spTree>
      <p:nvGrpSpPr>
        <p:cNvPr id="1" name=""/>
        <p:cNvGrpSpPr/>
        <p:nvPr/>
      </p:nvGrpSpPr>
      <p:grpSpPr>
        <a:xfrm>
          <a:off x="0" y="0"/>
          <a:ext cx="0" cy="0"/>
          <a:chOff x="0" y="0"/>
          <a:chExt cx="0" cy="0"/>
        </a:xfrm>
      </p:grpSpPr>
      <p:sp>
        <p:nvSpPr>
          <p:cNvPr id="6" name="TextBox 5"/>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5" name="Picture Placeholder 4">
            <a:extLst>
              <a:ext uri="{FF2B5EF4-FFF2-40B4-BE49-F238E27FC236}">
                <a16:creationId xmlns:a16="http://schemas.microsoft.com/office/drawing/2014/main" id="{21896134-6C5E-1A42-885D-3A45A06F23B4}"/>
              </a:ext>
            </a:extLst>
          </p:cNvPr>
          <p:cNvSpPr>
            <a:spLocks noGrp="1"/>
          </p:cNvSpPr>
          <p:nvPr>
            <p:ph type="pic" sz="quarter" idx="10"/>
          </p:nvPr>
        </p:nvSpPr>
        <p:spPr>
          <a:xfrm>
            <a:off x="1124233" y="3040813"/>
            <a:ext cx="6171881" cy="3339814"/>
          </a:xfrm>
          <a:custGeom>
            <a:avLst/>
            <a:gdLst>
              <a:gd name="connsiteX0" fmla="*/ 134517 w 3423683"/>
              <a:gd name="connsiteY0" fmla="*/ 0 h 3327990"/>
              <a:gd name="connsiteX1" fmla="*/ 3423683 w 3423683"/>
              <a:gd name="connsiteY1" fmla="*/ 0 h 3327990"/>
              <a:gd name="connsiteX2" fmla="*/ 3423683 w 3423683"/>
              <a:gd name="connsiteY2" fmla="*/ 0 h 3327990"/>
              <a:gd name="connsiteX3" fmla="*/ 3423683 w 3423683"/>
              <a:gd name="connsiteY3" fmla="*/ 3193473 h 3327990"/>
              <a:gd name="connsiteX4" fmla="*/ 3289166 w 3423683"/>
              <a:gd name="connsiteY4" fmla="*/ 3327990 h 3327990"/>
              <a:gd name="connsiteX5" fmla="*/ 0 w 3423683"/>
              <a:gd name="connsiteY5" fmla="*/ 3327990 h 3327990"/>
              <a:gd name="connsiteX6" fmla="*/ 0 w 3423683"/>
              <a:gd name="connsiteY6" fmla="*/ 3327990 h 3327990"/>
              <a:gd name="connsiteX7" fmla="*/ 0 w 3423683"/>
              <a:gd name="connsiteY7" fmla="*/ 134517 h 3327990"/>
              <a:gd name="connsiteX8" fmla="*/ 134517 w 3423683"/>
              <a:gd name="connsiteY8" fmla="*/ 0 h 3327990"/>
              <a:gd name="connsiteX0" fmla="*/ 134517 w 4805915"/>
              <a:gd name="connsiteY0" fmla="*/ 0 h 3327990"/>
              <a:gd name="connsiteX1" fmla="*/ 3423683 w 4805915"/>
              <a:gd name="connsiteY1" fmla="*/ 0 h 3327990"/>
              <a:gd name="connsiteX2" fmla="*/ 4805915 w 4805915"/>
              <a:gd name="connsiteY2" fmla="*/ 21265 h 3327990"/>
              <a:gd name="connsiteX3" fmla="*/ 3423683 w 4805915"/>
              <a:gd name="connsiteY3" fmla="*/ 3193473 h 3327990"/>
              <a:gd name="connsiteX4" fmla="*/ 3289166 w 4805915"/>
              <a:gd name="connsiteY4" fmla="*/ 3327990 h 3327990"/>
              <a:gd name="connsiteX5" fmla="*/ 0 w 4805915"/>
              <a:gd name="connsiteY5" fmla="*/ 3327990 h 3327990"/>
              <a:gd name="connsiteX6" fmla="*/ 0 w 4805915"/>
              <a:gd name="connsiteY6" fmla="*/ 3327990 h 3327990"/>
              <a:gd name="connsiteX7" fmla="*/ 0 w 4805915"/>
              <a:gd name="connsiteY7" fmla="*/ 134517 h 3327990"/>
              <a:gd name="connsiteX8" fmla="*/ 134517 w 4805915"/>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23683 w 4784650"/>
              <a:gd name="connsiteY3" fmla="*/ 3193473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44948 w 4784650"/>
              <a:gd name="connsiteY3" fmla="*/ 3177524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56671 w 4784650"/>
              <a:gd name="connsiteY3" fmla="*/ 3181432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784650"/>
              <a:gd name="connsiteY0" fmla="*/ 0 h 3327990"/>
              <a:gd name="connsiteX1" fmla="*/ 3423683 w 4784650"/>
              <a:gd name="connsiteY1" fmla="*/ 0 h 3327990"/>
              <a:gd name="connsiteX2" fmla="*/ 4784650 w 4784650"/>
              <a:gd name="connsiteY2" fmla="*/ 0 h 3327990"/>
              <a:gd name="connsiteX3" fmla="*/ 3456671 w 4784650"/>
              <a:gd name="connsiteY3" fmla="*/ 3181432 h 3327990"/>
              <a:gd name="connsiteX4" fmla="*/ 3289166 w 4784650"/>
              <a:gd name="connsiteY4" fmla="*/ 3327990 h 3327990"/>
              <a:gd name="connsiteX5" fmla="*/ 0 w 4784650"/>
              <a:gd name="connsiteY5" fmla="*/ 3327990 h 3327990"/>
              <a:gd name="connsiteX6" fmla="*/ 0 w 4784650"/>
              <a:gd name="connsiteY6" fmla="*/ 3327990 h 3327990"/>
              <a:gd name="connsiteX7" fmla="*/ 0 w 4784650"/>
              <a:gd name="connsiteY7" fmla="*/ 134517 h 3327990"/>
              <a:gd name="connsiteX8" fmla="*/ 134517 w 4784650"/>
              <a:gd name="connsiteY8" fmla="*/ 0 h 3327990"/>
              <a:gd name="connsiteX0" fmla="*/ 134517 w 4808096"/>
              <a:gd name="connsiteY0" fmla="*/ 0 h 3327990"/>
              <a:gd name="connsiteX1" fmla="*/ 3423683 w 4808096"/>
              <a:gd name="connsiteY1" fmla="*/ 0 h 3327990"/>
              <a:gd name="connsiteX2" fmla="*/ 4808096 w 4808096"/>
              <a:gd name="connsiteY2" fmla="*/ 3908 h 3327990"/>
              <a:gd name="connsiteX3" fmla="*/ 3456671 w 4808096"/>
              <a:gd name="connsiteY3" fmla="*/ 3181432 h 3327990"/>
              <a:gd name="connsiteX4" fmla="*/ 3289166 w 4808096"/>
              <a:gd name="connsiteY4" fmla="*/ 3327990 h 3327990"/>
              <a:gd name="connsiteX5" fmla="*/ 0 w 4808096"/>
              <a:gd name="connsiteY5" fmla="*/ 3327990 h 3327990"/>
              <a:gd name="connsiteX6" fmla="*/ 0 w 4808096"/>
              <a:gd name="connsiteY6" fmla="*/ 3327990 h 3327990"/>
              <a:gd name="connsiteX7" fmla="*/ 0 w 4808096"/>
              <a:gd name="connsiteY7" fmla="*/ 134517 h 3327990"/>
              <a:gd name="connsiteX8" fmla="*/ 134517 w 4808096"/>
              <a:gd name="connsiteY8" fmla="*/ 0 h 3327990"/>
              <a:gd name="connsiteX0" fmla="*/ 134517 w 4808096"/>
              <a:gd name="connsiteY0" fmla="*/ 100 h 3328090"/>
              <a:gd name="connsiteX1" fmla="*/ 3423683 w 4808096"/>
              <a:gd name="connsiteY1" fmla="*/ 100 h 3328090"/>
              <a:gd name="connsiteX2" fmla="*/ 4808096 w 4808096"/>
              <a:gd name="connsiteY2" fmla="*/ 4008 h 3328090"/>
              <a:gd name="connsiteX3" fmla="*/ 3456671 w 4808096"/>
              <a:gd name="connsiteY3" fmla="*/ 3181532 h 3328090"/>
              <a:gd name="connsiteX4" fmla="*/ 3289166 w 4808096"/>
              <a:gd name="connsiteY4" fmla="*/ 3328090 h 3328090"/>
              <a:gd name="connsiteX5" fmla="*/ 0 w 4808096"/>
              <a:gd name="connsiteY5" fmla="*/ 3328090 h 3328090"/>
              <a:gd name="connsiteX6" fmla="*/ 0 w 4808096"/>
              <a:gd name="connsiteY6" fmla="*/ 3328090 h 3328090"/>
              <a:gd name="connsiteX7" fmla="*/ 0 w 4808096"/>
              <a:gd name="connsiteY7" fmla="*/ 134617 h 3328090"/>
              <a:gd name="connsiteX8" fmla="*/ 134517 w 4808096"/>
              <a:gd name="connsiteY8" fmla="*/ 100 h 3328090"/>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34517 w 4808096"/>
              <a:gd name="connsiteY0" fmla="*/ 100 h 3339813"/>
              <a:gd name="connsiteX1" fmla="*/ 3423683 w 4808096"/>
              <a:gd name="connsiteY1" fmla="*/ 100 h 3339813"/>
              <a:gd name="connsiteX2" fmla="*/ 4808096 w 4808096"/>
              <a:gd name="connsiteY2" fmla="*/ 4008 h 3339813"/>
              <a:gd name="connsiteX3" fmla="*/ 3456671 w 4808096"/>
              <a:gd name="connsiteY3" fmla="*/ 3181532 h 3339813"/>
              <a:gd name="connsiteX4" fmla="*/ 3289166 w 4808096"/>
              <a:gd name="connsiteY4" fmla="*/ 3339813 h 3339813"/>
              <a:gd name="connsiteX5" fmla="*/ 0 w 4808096"/>
              <a:gd name="connsiteY5" fmla="*/ 3328090 h 3339813"/>
              <a:gd name="connsiteX6" fmla="*/ 0 w 4808096"/>
              <a:gd name="connsiteY6" fmla="*/ 3328090 h 3339813"/>
              <a:gd name="connsiteX7" fmla="*/ 0 w 4808096"/>
              <a:gd name="connsiteY7" fmla="*/ 134617 h 3339813"/>
              <a:gd name="connsiteX8" fmla="*/ 134517 w 4808096"/>
              <a:gd name="connsiteY8" fmla="*/ 100 h 3339813"/>
              <a:gd name="connsiteX0" fmla="*/ 1494394 w 6167973"/>
              <a:gd name="connsiteY0" fmla="*/ 100 h 3343721"/>
              <a:gd name="connsiteX1" fmla="*/ 4783560 w 6167973"/>
              <a:gd name="connsiteY1" fmla="*/ 100 h 3343721"/>
              <a:gd name="connsiteX2" fmla="*/ 6167973 w 6167973"/>
              <a:gd name="connsiteY2" fmla="*/ 4008 h 3343721"/>
              <a:gd name="connsiteX3" fmla="*/ 4816548 w 6167973"/>
              <a:gd name="connsiteY3" fmla="*/ 3181532 h 3343721"/>
              <a:gd name="connsiteX4" fmla="*/ 4649043 w 6167973"/>
              <a:gd name="connsiteY4" fmla="*/ 3339813 h 3343721"/>
              <a:gd name="connsiteX5" fmla="*/ 1359877 w 6167973"/>
              <a:gd name="connsiteY5" fmla="*/ 3328090 h 3343721"/>
              <a:gd name="connsiteX6" fmla="*/ 0 w 6167973"/>
              <a:gd name="connsiteY6" fmla="*/ 3343721 h 3343721"/>
              <a:gd name="connsiteX7" fmla="*/ 1359877 w 6167973"/>
              <a:gd name="connsiteY7" fmla="*/ 134617 h 3343721"/>
              <a:gd name="connsiteX8" fmla="*/ 1494394 w 6167973"/>
              <a:gd name="connsiteY8" fmla="*/ 100 h 3343721"/>
              <a:gd name="connsiteX0" fmla="*/ 1443594 w 6117173"/>
              <a:gd name="connsiteY0" fmla="*/ 100 h 3339813"/>
              <a:gd name="connsiteX1" fmla="*/ 4732760 w 6117173"/>
              <a:gd name="connsiteY1" fmla="*/ 100 h 3339813"/>
              <a:gd name="connsiteX2" fmla="*/ 6117173 w 6117173"/>
              <a:gd name="connsiteY2" fmla="*/ 4008 h 3339813"/>
              <a:gd name="connsiteX3" fmla="*/ 4765748 w 6117173"/>
              <a:gd name="connsiteY3" fmla="*/ 3181532 h 3339813"/>
              <a:gd name="connsiteX4" fmla="*/ 4598243 w 6117173"/>
              <a:gd name="connsiteY4" fmla="*/ 3339813 h 3339813"/>
              <a:gd name="connsiteX5" fmla="*/ 1309077 w 6117173"/>
              <a:gd name="connsiteY5" fmla="*/ 3328090 h 3339813"/>
              <a:gd name="connsiteX6" fmla="*/ 0 w 6117173"/>
              <a:gd name="connsiteY6" fmla="*/ 3316367 h 3339813"/>
              <a:gd name="connsiteX7" fmla="*/ 1309077 w 6117173"/>
              <a:gd name="connsiteY7" fmla="*/ 134617 h 3339813"/>
              <a:gd name="connsiteX8" fmla="*/ 1443594 w 6117173"/>
              <a:gd name="connsiteY8" fmla="*/ 100 h 3339813"/>
              <a:gd name="connsiteX0" fmla="*/ 1498302 w 6171881"/>
              <a:gd name="connsiteY0" fmla="*/ 100 h 3339813"/>
              <a:gd name="connsiteX1" fmla="*/ 4787468 w 6171881"/>
              <a:gd name="connsiteY1" fmla="*/ 100 h 3339813"/>
              <a:gd name="connsiteX2" fmla="*/ 6171881 w 6171881"/>
              <a:gd name="connsiteY2" fmla="*/ 4008 h 3339813"/>
              <a:gd name="connsiteX3" fmla="*/ 4820456 w 6171881"/>
              <a:gd name="connsiteY3" fmla="*/ 3181532 h 3339813"/>
              <a:gd name="connsiteX4" fmla="*/ 4652951 w 6171881"/>
              <a:gd name="connsiteY4" fmla="*/ 3339813 h 3339813"/>
              <a:gd name="connsiteX5" fmla="*/ 1363785 w 6171881"/>
              <a:gd name="connsiteY5" fmla="*/ 3328090 h 3339813"/>
              <a:gd name="connsiteX6" fmla="*/ 0 w 6171881"/>
              <a:gd name="connsiteY6" fmla="*/ 3339813 h 3339813"/>
              <a:gd name="connsiteX7" fmla="*/ 1363785 w 6171881"/>
              <a:gd name="connsiteY7" fmla="*/ 134617 h 3339813"/>
              <a:gd name="connsiteX8" fmla="*/ 1498302 w 6171881"/>
              <a:gd name="connsiteY8" fmla="*/ 100 h 3339813"/>
              <a:gd name="connsiteX0" fmla="*/ 1498302 w 6171881"/>
              <a:gd name="connsiteY0" fmla="*/ 100 h 3339813"/>
              <a:gd name="connsiteX1" fmla="*/ 4787468 w 6171881"/>
              <a:gd name="connsiteY1" fmla="*/ 100 h 3339813"/>
              <a:gd name="connsiteX2" fmla="*/ 6171881 w 6171881"/>
              <a:gd name="connsiteY2" fmla="*/ 4008 h 3339813"/>
              <a:gd name="connsiteX3" fmla="*/ 4820456 w 6171881"/>
              <a:gd name="connsiteY3" fmla="*/ 3181532 h 3339813"/>
              <a:gd name="connsiteX4" fmla="*/ 4652951 w 6171881"/>
              <a:gd name="connsiteY4" fmla="*/ 3339813 h 3339813"/>
              <a:gd name="connsiteX5" fmla="*/ 1363785 w 6171881"/>
              <a:gd name="connsiteY5" fmla="*/ 3328090 h 3339813"/>
              <a:gd name="connsiteX6" fmla="*/ 0 w 6171881"/>
              <a:gd name="connsiteY6" fmla="*/ 3339813 h 3339813"/>
              <a:gd name="connsiteX7" fmla="*/ 1363785 w 6171881"/>
              <a:gd name="connsiteY7" fmla="*/ 134617 h 3339813"/>
              <a:gd name="connsiteX8" fmla="*/ 1498302 w 6171881"/>
              <a:gd name="connsiteY8" fmla="*/ 100 h 3339813"/>
              <a:gd name="connsiteX0" fmla="*/ 1498302 w 6171881"/>
              <a:gd name="connsiteY0" fmla="*/ 100 h 3340636"/>
              <a:gd name="connsiteX1" fmla="*/ 4787468 w 6171881"/>
              <a:gd name="connsiteY1" fmla="*/ 100 h 3340636"/>
              <a:gd name="connsiteX2" fmla="*/ 6171881 w 6171881"/>
              <a:gd name="connsiteY2" fmla="*/ 4008 h 3340636"/>
              <a:gd name="connsiteX3" fmla="*/ 4820456 w 6171881"/>
              <a:gd name="connsiteY3" fmla="*/ 3181532 h 3340636"/>
              <a:gd name="connsiteX4" fmla="*/ 4652951 w 6171881"/>
              <a:gd name="connsiteY4" fmla="*/ 3339813 h 3340636"/>
              <a:gd name="connsiteX5" fmla="*/ 1367693 w 6171881"/>
              <a:gd name="connsiteY5" fmla="*/ 3339814 h 3340636"/>
              <a:gd name="connsiteX6" fmla="*/ 0 w 6171881"/>
              <a:gd name="connsiteY6" fmla="*/ 3339813 h 3340636"/>
              <a:gd name="connsiteX7" fmla="*/ 1363785 w 6171881"/>
              <a:gd name="connsiteY7" fmla="*/ 134617 h 3340636"/>
              <a:gd name="connsiteX8" fmla="*/ 1498302 w 6171881"/>
              <a:gd name="connsiteY8" fmla="*/ 100 h 3340636"/>
              <a:gd name="connsiteX0" fmla="*/ 1498302 w 6171881"/>
              <a:gd name="connsiteY0" fmla="*/ 100 h 3340636"/>
              <a:gd name="connsiteX1" fmla="*/ 4787468 w 6171881"/>
              <a:gd name="connsiteY1" fmla="*/ 100 h 3340636"/>
              <a:gd name="connsiteX2" fmla="*/ 6171881 w 6171881"/>
              <a:gd name="connsiteY2" fmla="*/ 4008 h 3340636"/>
              <a:gd name="connsiteX3" fmla="*/ 4820456 w 6171881"/>
              <a:gd name="connsiteY3" fmla="*/ 3181532 h 3340636"/>
              <a:gd name="connsiteX4" fmla="*/ 4652951 w 6171881"/>
              <a:gd name="connsiteY4" fmla="*/ 3339813 h 3340636"/>
              <a:gd name="connsiteX5" fmla="*/ 1367693 w 6171881"/>
              <a:gd name="connsiteY5" fmla="*/ 3339814 h 3340636"/>
              <a:gd name="connsiteX6" fmla="*/ 0 w 6171881"/>
              <a:gd name="connsiteY6" fmla="*/ 3339813 h 3340636"/>
              <a:gd name="connsiteX7" fmla="*/ 1363785 w 6171881"/>
              <a:gd name="connsiteY7" fmla="*/ 134617 h 3340636"/>
              <a:gd name="connsiteX8" fmla="*/ 1498302 w 6171881"/>
              <a:gd name="connsiteY8" fmla="*/ 100 h 3340636"/>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 name="connsiteX0" fmla="*/ 1498302 w 6171881"/>
              <a:gd name="connsiteY0" fmla="*/ 100 h 3339814"/>
              <a:gd name="connsiteX1" fmla="*/ 4787468 w 6171881"/>
              <a:gd name="connsiteY1" fmla="*/ 100 h 3339814"/>
              <a:gd name="connsiteX2" fmla="*/ 6171881 w 6171881"/>
              <a:gd name="connsiteY2" fmla="*/ 4008 h 3339814"/>
              <a:gd name="connsiteX3" fmla="*/ 4820456 w 6171881"/>
              <a:gd name="connsiteY3" fmla="*/ 3181532 h 3339814"/>
              <a:gd name="connsiteX4" fmla="*/ 4652951 w 6171881"/>
              <a:gd name="connsiteY4" fmla="*/ 3339813 h 3339814"/>
              <a:gd name="connsiteX5" fmla="*/ 1367693 w 6171881"/>
              <a:gd name="connsiteY5" fmla="*/ 3339814 h 3339814"/>
              <a:gd name="connsiteX6" fmla="*/ 0 w 6171881"/>
              <a:gd name="connsiteY6" fmla="*/ 3339813 h 3339814"/>
              <a:gd name="connsiteX7" fmla="*/ 1363785 w 6171881"/>
              <a:gd name="connsiteY7" fmla="*/ 134617 h 3339814"/>
              <a:gd name="connsiteX8" fmla="*/ 1498302 w 6171881"/>
              <a:gd name="connsiteY8" fmla="*/ 100 h 333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1881" h="3339814">
                <a:moveTo>
                  <a:pt x="1498302" y="100"/>
                </a:moveTo>
                <a:lnTo>
                  <a:pt x="4787468" y="100"/>
                </a:lnTo>
                <a:cubicBezTo>
                  <a:pt x="5241124" y="100"/>
                  <a:pt x="4787104" y="-991"/>
                  <a:pt x="6171881" y="4008"/>
                </a:cubicBezTo>
                <a:cubicBezTo>
                  <a:pt x="6171881" y="15876"/>
                  <a:pt x="4809369" y="3188112"/>
                  <a:pt x="4820456" y="3181532"/>
                </a:cubicBezTo>
                <a:cubicBezTo>
                  <a:pt x="4774336" y="3299445"/>
                  <a:pt x="4727243" y="3328089"/>
                  <a:pt x="4652951" y="3339813"/>
                </a:cubicBezTo>
                <a:cubicBezTo>
                  <a:pt x="4650716" y="3331997"/>
                  <a:pt x="1362113" y="3335907"/>
                  <a:pt x="1367693" y="3339814"/>
                </a:cubicBezTo>
                <a:lnTo>
                  <a:pt x="0" y="3339813"/>
                </a:lnTo>
                <a:lnTo>
                  <a:pt x="1363785" y="134617"/>
                </a:lnTo>
                <a:cubicBezTo>
                  <a:pt x="1387231" y="60324"/>
                  <a:pt x="1424010" y="100"/>
                  <a:pt x="1498302" y="100"/>
                </a:cubicBezTo>
                <a:close/>
              </a:path>
            </a:pathLst>
          </a:custGeom>
          <a:solidFill>
            <a:schemeClr val="tx1"/>
          </a:solidFill>
        </p:spPr>
        <p:txBody>
          <a:bodyPr anchor="ctr"/>
          <a:lstStyle>
            <a:lvl1pPr marL="0" indent="0" algn="ctr">
              <a:buNone/>
              <a:defRPr sz="1600">
                <a:solidFill>
                  <a:srgbClr val="FFFFFF"/>
                </a:solidFill>
                <a:latin typeface="Calibri" panose="020F0502020204030204" pitchFamily="34" charset="0"/>
                <a:cs typeface="Calibri" panose="020F0502020204030204" pitchFamily="34" charset="0"/>
              </a:defRPr>
            </a:lvl1pPr>
          </a:lstStyle>
          <a:p>
            <a:endParaRPr lang="pt-BR"/>
          </a:p>
        </p:txBody>
      </p:sp>
      <p:sp>
        <p:nvSpPr>
          <p:cNvPr id="7" name="Text Placeholder 8">
            <a:extLst>
              <a:ext uri="{FF2B5EF4-FFF2-40B4-BE49-F238E27FC236}">
                <a16:creationId xmlns:a16="http://schemas.microsoft.com/office/drawing/2014/main" id="{49D05546-42FE-DC41-BBEE-B89B0D3BE178}"/>
              </a:ext>
            </a:extLst>
          </p:cNvPr>
          <p:cNvSpPr>
            <a:spLocks noGrp="1"/>
          </p:cNvSpPr>
          <p:nvPr>
            <p:ph type="body" sz="quarter" idx="11" hasCustomPrompt="1"/>
          </p:nvPr>
        </p:nvSpPr>
        <p:spPr>
          <a:xfrm>
            <a:off x="8043634" y="2562039"/>
            <a:ext cx="6826098" cy="1257604"/>
          </a:xfrm>
          <a:prstGeom prst="rect">
            <a:avLst/>
          </a:prstGeom>
        </p:spPr>
        <p:txBody>
          <a:bodyPr anchor="t">
            <a:noAutofit/>
          </a:bodyPr>
          <a:lstStyle>
            <a:lvl1pPr marL="0" indent="0" algn="l">
              <a:lnSpc>
                <a:spcPct val="100000"/>
              </a:lnSpc>
              <a:buNone/>
              <a:defRPr sz="7200" b="0" i="0" baseline="0">
                <a:solidFill>
                  <a:schemeClr val="bg2"/>
                </a:solidFill>
                <a:latin typeface="Lato" panose="020F0502020204030203" pitchFamily="34" charset="77"/>
                <a:ea typeface="Lato" panose="020F0502020204030203" pitchFamily="34" charset="77"/>
                <a:cs typeface="Arial Narrow" charset="0"/>
              </a:defRPr>
            </a:lvl1pPr>
          </a:lstStyle>
          <a:p>
            <a:pPr lvl="0"/>
            <a:r>
              <a:rPr lang="en-US"/>
              <a:t>Slide de</a:t>
            </a:r>
          </a:p>
        </p:txBody>
      </p:sp>
      <p:sp>
        <p:nvSpPr>
          <p:cNvPr id="8" name="Text Placeholder 8">
            <a:extLst>
              <a:ext uri="{FF2B5EF4-FFF2-40B4-BE49-F238E27FC236}">
                <a16:creationId xmlns:a16="http://schemas.microsoft.com/office/drawing/2014/main" id="{2742A076-B1B3-E346-A12B-85DF632B4A50}"/>
              </a:ext>
            </a:extLst>
          </p:cNvPr>
          <p:cNvSpPr>
            <a:spLocks noGrp="1"/>
          </p:cNvSpPr>
          <p:nvPr>
            <p:ph type="body" sz="quarter" idx="12" hasCustomPrompt="1"/>
          </p:nvPr>
        </p:nvSpPr>
        <p:spPr>
          <a:xfrm>
            <a:off x="8043634" y="3383841"/>
            <a:ext cx="6826098" cy="1257604"/>
          </a:xfrm>
          <a:prstGeom prst="rect">
            <a:avLst/>
          </a:prstGeom>
        </p:spPr>
        <p:txBody>
          <a:bodyPr anchor="t">
            <a:noAutofit/>
          </a:bodyPr>
          <a:lstStyle>
            <a:lvl1pPr marL="0" indent="0" algn="l">
              <a:lnSpc>
                <a:spcPct val="100000"/>
              </a:lnSpc>
              <a:buNone/>
              <a:defRPr sz="7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Introdução</a:t>
            </a:r>
          </a:p>
        </p:txBody>
      </p:sp>
      <p:sp>
        <p:nvSpPr>
          <p:cNvPr id="12" name="Text Placeholder 11">
            <a:extLst>
              <a:ext uri="{FF2B5EF4-FFF2-40B4-BE49-F238E27FC236}">
                <a16:creationId xmlns:a16="http://schemas.microsoft.com/office/drawing/2014/main" id="{0EAAA574-E44A-0F48-9250-8FD2F1EEB198}"/>
              </a:ext>
            </a:extLst>
          </p:cNvPr>
          <p:cNvSpPr>
            <a:spLocks noGrp="1"/>
          </p:cNvSpPr>
          <p:nvPr>
            <p:ph type="body" sz="quarter" idx="13" hasCustomPrompt="1"/>
          </p:nvPr>
        </p:nvSpPr>
        <p:spPr>
          <a:xfrm>
            <a:off x="8021256" y="4841211"/>
            <a:ext cx="6848857" cy="1475572"/>
          </a:xfrm>
          <a:prstGeom prst="rect">
            <a:avLst/>
          </a:prstGeom>
        </p:spPr>
        <p:txBody>
          <a:bodyPr/>
          <a:lstStyle>
            <a:lvl1pPr marL="0" indent="0">
              <a:lnSpc>
                <a:spcPts val="27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elit, sed diam nonummy nibh euismod tincidunt ut laoreet dolore magna aliquam erat volutpat. Ut wisi enim ad minim veniam, quis nostrud exerci tation ullamcorper suscipit lobortis nisl ut aliquip.</a:t>
            </a:r>
          </a:p>
        </p:txBody>
      </p:sp>
      <p:sp>
        <p:nvSpPr>
          <p:cNvPr id="13" name="Text Placeholder 11">
            <a:extLst>
              <a:ext uri="{FF2B5EF4-FFF2-40B4-BE49-F238E27FC236}">
                <a16:creationId xmlns:a16="http://schemas.microsoft.com/office/drawing/2014/main" id="{C189114C-1F97-8645-AD0C-E599C2BE59E7}"/>
              </a:ext>
            </a:extLst>
          </p:cNvPr>
          <p:cNvSpPr>
            <a:spLocks noGrp="1"/>
          </p:cNvSpPr>
          <p:nvPr>
            <p:ph type="body" sz="quarter" idx="14" hasCustomPrompt="1"/>
          </p:nvPr>
        </p:nvSpPr>
        <p:spPr>
          <a:xfrm>
            <a:off x="8021256" y="6481824"/>
            <a:ext cx="6848857" cy="1475572"/>
          </a:xfrm>
          <a:prstGeom prst="rect">
            <a:avLst/>
          </a:prstGeom>
        </p:spPr>
        <p:txBody>
          <a:bodyPr/>
          <a:lstStyle>
            <a:lvl1pPr marL="0" indent="0">
              <a:lnSpc>
                <a:spcPts val="2700"/>
              </a:lnSpc>
              <a:spcBef>
                <a:spcPts val="0"/>
              </a:spcBef>
              <a:buNone/>
              <a:defRPr sz="16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Duis autem vel eum iriure dolor in hendrerit in vulputate velit esse molestie consequat, vel illum dolore eu feugiat nulla facilisis at vero eros et erat dor accumsan et iusto odio dignissim qui blandit.</a:t>
            </a:r>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8F748-D6B4-F642-BAEF-0C3D7FD07D2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52" name="Text Placeholder 8">
            <a:extLst>
              <a:ext uri="{FF2B5EF4-FFF2-40B4-BE49-F238E27FC236}">
                <a16:creationId xmlns:a16="http://schemas.microsoft.com/office/drawing/2014/main" id="{3D326783-E9D0-554C-B450-7FAF409D36BA}"/>
              </a:ext>
            </a:extLst>
          </p:cNvPr>
          <p:cNvSpPr>
            <a:spLocks noGrp="1"/>
          </p:cNvSpPr>
          <p:nvPr>
            <p:ph type="body" sz="quarter" idx="18" hasCustomPrompt="1"/>
          </p:nvPr>
        </p:nvSpPr>
        <p:spPr>
          <a:xfrm>
            <a:off x="8423685" y="1607796"/>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12" name="Text Placeholder 8">
            <a:extLst>
              <a:ext uri="{FF2B5EF4-FFF2-40B4-BE49-F238E27FC236}">
                <a16:creationId xmlns:a16="http://schemas.microsoft.com/office/drawing/2014/main" id="{8FC52497-DE13-2840-BB29-FBC82699036E}"/>
              </a:ext>
            </a:extLst>
          </p:cNvPr>
          <p:cNvSpPr>
            <a:spLocks noGrp="1"/>
          </p:cNvSpPr>
          <p:nvPr>
            <p:ph type="body" sz="quarter" idx="12" hasCustomPrompt="1"/>
          </p:nvPr>
        </p:nvSpPr>
        <p:spPr>
          <a:xfrm>
            <a:off x="1556757" y="406724"/>
            <a:ext cx="13136137" cy="507676"/>
          </a:xfrm>
          <a:prstGeom prst="rect">
            <a:avLst/>
          </a:prstGeom>
        </p:spPr>
        <p:txBody>
          <a:bodyPr anchor="ctr">
            <a:noAutofit/>
          </a:bodyPr>
          <a:lstStyle>
            <a:lvl1pPr marL="0" indent="0" algn="ctr">
              <a:lnSpc>
                <a:spcPct val="100000"/>
              </a:lnSpc>
              <a:spcBef>
                <a:spcPts val="0"/>
              </a:spcBef>
              <a:buNone/>
              <a:defRPr sz="40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AGENDA</a:t>
            </a:r>
          </a:p>
        </p:txBody>
      </p:sp>
      <p:pic>
        <p:nvPicPr>
          <p:cNvPr id="18" name="Picture 17">
            <a:extLst>
              <a:ext uri="{FF2B5EF4-FFF2-40B4-BE49-F238E27FC236}">
                <a16:creationId xmlns:a16="http://schemas.microsoft.com/office/drawing/2014/main" id="{6C3C81CC-A42B-1848-94F6-F2AACD4563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9811" y="244894"/>
            <a:ext cx="567237" cy="669506"/>
          </a:xfrm>
          <a:prstGeom prst="rect">
            <a:avLst/>
          </a:prstGeom>
        </p:spPr>
      </p:pic>
      <p:sp>
        <p:nvSpPr>
          <p:cNvPr id="48" name="Text Placeholder 8">
            <a:extLst>
              <a:ext uri="{FF2B5EF4-FFF2-40B4-BE49-F238E27FC236}">
                <a16:creationId xmlns:a16="http://schemas.microsoft.com/office/drawing/2014/main" id="{3F928FB0-EA3B-9D42-AE5C-127F60DD766B}"/>
              </a:ext>
            </a:extLst>
          </p:cNvPr>
          <p:cNvSpPr>
            <a:spLocks noGrp="1"/>
          </p:cNvSpPr>
          <p:nvPr>
            <p:ph type="body" sz="quarter" idx="19" hasCustomPrompt="1"/>
          </p:nvPr>
        </p:nvSpPr>
        <p:spPr>
          <a:xfrm>
            <a:off x="8423685" y="3269880"/>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49" name="Text Placeholder 8">
            <a:extLst>
              <a:ext uri="{FF2B5EF4-FFF2-40B4-BE49-F238E27FC236}">
                <a16:creationId xmlns:a16="http://schemas.microsoft.com/office/drawing/2014/main" id="{F63AB525-ECC7-8946-A11A-B5A5CB271B33}"/>
              </a:ext>
            </a:extLst>
          </p:cNvPr>
          <p:cNvSpPr>
            <a:spLocks noGrp="1"/>
          </p:cNvSpPr>
          <p:nvPr>
            <p:ph type="body" sz="quarter" idx="20" hasCustomPrompt="1"/>
          </p:nvPr>
        </p:nvSpPr>
        <p:spPr>
          <a:xfrm>
            <a:off x="8423685" y="4931964"/>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6" name="Text Placeholder 8">
            <a:extLst>
              <a:ext uri="{FF2B5EF4-FFF2-40B4-BE49-F238E27FC236}">
                <a16:creationId xmlns:a16="http://schemas.microsoft.com/office/drawing/2014/main" id="{0F8EECC6-17BF-B649-94B5-E03777920E23}"/>
              </a:ext>
            </a:extLst>
          </p:cNvPr>
          <p:cNvSpPr>
            <a:spLocks noGrp="1"/>
          </p:cNvSpPr>
          <p:nvPr>
            <p:ph type="body" sz="quarter" idx="21" hasCustomPrompt="1"/>
          </p:nvPr>
        </p:nvSpPr>
        <p:spPr>
          <a:xfrm>
            <a:off x="8423685" y="6594048"/>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7" name="Text Placeholder 8">
            <a:extLst>
              <a:ext uri="{FF2B5EF4-FFF2-40B4-BE49-F238E27FC236}">
                <a16:creationId xmlns:a16="http://schemas.microsoft.com/office/drawing/2014/main" id="{5C918649-9F8D-8B46-9F64-9F4DBFB9A08D}"/>
              </a:ext>
            </a:extLst>
          </p:cNvPr>
          <p:cNvSpPr>
            <a:spLocks noGrp="1"/>
          </p:cNvSpPr>
          <p:nvPr>
            <p:ph type="body" sz="quarter" idx="22" hasCustomPrompt="1"/>
          </p:nvPr>
        </p:nvSpPr>
        <p:spPr>
          <a:xfrm>
            <a:off x="8423685" y="8256134"/>
            <a:ext cx="6235756" cy="336071"/>
          </a:xfrm>
          <a:prstGeom prst="rect">
            <a:avLst/>
          </a:prstGeom>
        </p:spPr>
        <p:txBody>
          <a:bodyPr anchor="ctr">
            <a:noAutofit/>
          </a:bodyPr>
          <a:lstStyle>
            <a:lvl1pPr marL="0" indent="0" algn="l">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8" name="Text Placeholder 8">
            <a:extLst>
              <a:ext uri="{FF2B5EF4-FFF2-40B4-BE49-F238E27FC236}">
                <a16:creationId xmlns:a16="http://schemas.microsoft.com/office/drawing/2014/main" id="{429966DA-E380-3F4F-86B0-4FB7F156683B}"/>
              </a:ext>
            </a:extLst>
          </p:cNvPr>
          <p:cNvSpPr>
            <a:spLocks noGrp="1"/>
          </p:cNvSpPr>
          <p:nvPr>
            <p:ph type="body" sz="quarter" idx="23" hasCustomPrompt="1"/>
          </p:nvPr>
        </p:nvSpPr>
        <p:spPr>
          <a:xfrm>
            <a:off x="1578057" y="2433047"/>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59" name="Text Placeholder 8">
            <a:extLst>
              <a:ext uri="{FF2B5EF4-FFF2-40B4-BE49-F238E27FC236}">
                <a16:creationId xmlns:a16="http://schemas.microsoft.com/office/drawing/2014/main" id="{4711186C-5785-9545-AE24-94B8851544F3}"/>
              </a:ext>
            </a:extLst>
          </p:cNvPr>
          <p:cNvSpPr>
            <a:spLocks noGrp="1"/>
          </p:cNvSpPr>
          <p:nvPr>
            <p:ph type="body" sz="quarter" idx="24" hasCustomPrompt="1"/>
          </p:nvPr>
        </p:nvSpPr>
        <p:spPr>
          <a:xfrm>
            <a:off x="1578057" y="4095131"/>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60" name="Text Placeholder 8">
            <a:extLst>
              <a:ext uri="{FF2B5EF4-FFF2-40B4-BE49-F238E27FC236}">
                <a16:creationId xmlns:a16="http://schemas.microsoft.com/office/drawing/2014/main" id="{CDE5F330-7AA2-8042-9B82-26A7405CD29A}"/>
              </a:ext>
            </a:extLst>
          </p:cNvPr>
          <p:cNvSpPr>
            <a:spLocks noGrp="1"/>
          </p:cNvSpPr>
          <p:nvPr>
            <p:ph type="body" sz="quarter" idx="25" hasCustomPrompt="1"/>
          </p:nvPr>
        </p:nvSpPr>
        <p:spPr>
          <a:xfrm>
            <a:off x="1578057" y="5757215"/>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61" name="Text Placeholder 8">
            <a:extLst>
              <a:ext uri="{FF2B5EF4-FFF2-40B4-BE49-F238E27FC236}">
                <a16:creationId xmlns:a16="http://schemas.microsoft.com/office/drawing/2014/main" id="{76572783-913E-2C4E-940A-165CA7BB3295}"/>
              </a:ext>
            </a:extLst>
          </p:cNvPr>
          <p:cNvSpPr>
            <a:spLocks noGrp="1"/>
          </p:cNvSpPr>
          <p:nvPr>
            <p:ph type="body" sz="quarter" idx="26" hasCustomPrompt="1"/>
          </p:nvPr>
        </p:nvSpPr>
        <p:spPr>
          <a:xfrm>
            <a:off x="1578057" y="7419299"/>
            <a:ext cx="6235756" cy="336071"/>
          </a:xfrm>
          <a:prstGeom prst="rect">
            <a:avLst/>
          </a:prstGeom>
        </p:spPr>
        <p:txBody>
          <a:bodyPr anchor="ctr">
            <a:noAutofit/>
          </a:bodyPr>
          <a:lstStyle>
            <a:lvl1pPr marL="0" indent="0" algn="r">
              <a:lnSpc>
                <a:spcPct val="100000"/>
              </a:lnSpc>
              <a:buNone/>
              <a:defRPr sz="26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Título</a:t>
            </a:r>
          </a:p>
        </p:txBody>
      </p:sp>
      <p:sp>
        <p:nvSpPr>
          <p:cNvPr id="44" name="Text Placeholder 8">
            <a:extLst>
              <a:ext uri="{FF2B5EF4-FFF2-40B4-BE49-F238E27FC236}">
                <a16:creationId xmlns:a16="http://schemas.microsoft.com/office/drawing/2014/main" id="{DEB4763D-C718-7046-B7E1-610C974029D0}"/>
              </a:ext>
            </a:extLst>
          </p:cNvPr>
          <p:cNvSpPr>
            <a:spLocks noGrp="1"/>
          </p:cNvSpPr>
          <p:nvPr>
            <p:ph type="body" sz="quarter" idx="27" hasCustomPrompt="1"/>
          </p:nvPr>
        </p:nvSpPr>
        <p:spPr>
          <a:xfrm>
            <a:off x="7848260" y="1607796"/>
            <a:ext cx="55627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a:t>
            </a:r>
          </a:p>
        </p:txBody>
      </p:sp>
      <p:sp>
        <p:nvSpPr>
          <p:cNvPr id="45" name="Text Placeholder 8">
            <a:extLst>
              <a:ext uri="{FF2B5EF4-FFF2-40B4-BE49-F238E27FC236}">
                <a16:creationId xmlns:a16="http://schemas.microsoft.com/office/drawing/2014/main" id="{F2A0CDFC-8C43-6A45-93BD-E97ABC3F7429}"/>
              </a:ext>
            </a:extLst>
          </p:cNvPr>
          <p:cNvSpPr>
            <a:spLocks noGrp="1"/>
          </p:cNvSpPr>
          <p:nvPr>
            <p:ph type="body" sz="quarter" idx="28" hasCustomPrompt="1"/>
          </p:nvPr>
        </p:nvSpPr>
        <p:spPr>
          <a:xfrm>
            <a:off x="7816457" y="2433047"/>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II</a:t>
            </a:r>
          </a:p>
        </p:txBody>
      </p:sp>
      <p:sp>
        <p:nvSpPr>
          <p:cNvPr id="46" name="Text Placeholder 8">
            <a:extLst>
              <a:ext uri="{FF2B5EF4-FFF2-40B4-BE49-F238E27FC236}">
                <a16:creationId xmlns:a16="http://schemas.microsoft.com/office/drawing/2014/main" id="{671E6FFC-5447-0048-934D-DD3D22052A23}"/>
              </a:ext>
            </a:extLst>
          </p:cNvPr>
          <p:cNvSpPr>
            <a:spLocks noGrp="1"/>
          </p:cNvSpPr>
          <p:nvPr>
            <p:ph type="body" sz="quarter" idx="29" hasCustomPrompt="1"/>
          </p:nvPr>
        </p:nvSpPr>
        <p:spPr>
          <a:xfrm>
            <a:off x="7816457" y="3269880"/>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III</a:t>
            </a:r>
          </a:p>
        </p:txBody>
      </p:sp>
      <p:sp>
        <p:nvSpPr>
          <p:cNvPr id="47" name="Text Placeholder 8">
            <a:extLst>
              <a:ext uri="{FF2B5EF4-FFF2-40B4-BE49-F238E27FC236}">
                <a16:creationId xmlns:a16="http://schemas.microsoft.com/office/drawing/2014/main" id="{3F54B08B-39D8-B943-BE9D-6D9B52972352}"/>
              </a:ext>
            </a:extLst>
          </p:cNvPr>
          <p:cNvSpPr>
            <a:spLocks noGrp="1"/>
          </p:cNvSpPr>
          <p:nvPr>
            <p:ph type="body" sz="quarter" idx="30" hasCustomPrompt="1"/>
          </p:nvPr>
        </p:nvSpPr>
        <p:spPr>
          <a:xfrm>
            <a:off x="7816457" y="4095131"/>
            <a:ext cx="588072"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IV</a:t>
            </a:r>
          </a:p>
        </p:txBody>
      </p:sp>
      <p:sp>
        <p:nvSpPr>
          <p:cNvPr id="50" name="Text Placeholder 8">
            <a:extLst>
              <a:ext uri="{FF2B5EF4-FFF2-40B4-BE49-F238E27FC236}">
                <a16:creationId xmlns:a16="http://schemas.microsoft.com/office/drawing/2014/main" id="{E0608F95-9095-2B4C-8012-7F7F7C1AAC07}"/>
              </a:ext>
            </a:extLst>
          </p:cNvPr>
          <p:cNvSpPr>
            <a:spLocks noGrp="1"/>
          </p:cNvSpPr>
          <p:nvPr>
            <p:ph type="body" sz="quarter" idx="31" hasCustomPrompt="1"/>
          </p:nvPr>
        </p:nvSpPr>
        <p:spPr>
          <a:xfrm>
            <a:off x="7840309" y="4931964"/>
            <a:ext cx="583375"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a:t>
            </a:r>
          </a:p>
        </p:txBody>
      </p:sp>
      <p:sp>
        <p:nvSpPr>
          <p:cNvPr id="51" name="Text Placeholder 8">
            <a:extLst>
              <a:ext uri="{FF2B5EF4-FFF2-40B4-BE49-F238E27FC236}">
                <a16:creationId xmlns:a16="http://schemas.microsoft.com/office/drawing/2014/main" id="{89A567F4-33A6-BA43-A720-E5CBF9EEE1BC}"/>
              </a:ext>
            </a:extLst>
          </p:cNvPr>
          <p:cNvSpPr>
            <a:spLocks noGrp="1"/>
          </p:cNvSpPr>
          <p:nvPr>
            <p:ph type="body" sz="quarter" idx="32" hasCustomPrompt="1"/>
          </p:nvPr>
        </p:nvSpPr>
        <p:spPr>
          <a:xfrm>
            <a:off x="7816457" y="5757215"/>
            <a:ext cx="588071"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a:t>
            </a:r>
          </a:p>
        </p:txBody>
      </p:sp>
      <p:sp>
        <p:nvSpPr>
          <p:cNvPr id="53" name="Text Placeholder 8">
            <a:extLst>
              <a:ext uri="{FF2B5EF4-FFF2-40B4-BE49-F238E27FC236}">
                <a16:creationId xmlns:a16="http://schemas.microsoft.com/office/drawing/2014/main" id="{D9B60BB1-7075-EA48-9315-3BF751F1CD32}"/>
              </a:ext>
            </a:extLst>
          </p:cNvPr>
          <p:cNvSpPr>
            <a:spLocks noGrp="1"/>
          </p:cNvSpPr>
          <p:nvPr>
            <p:ph type="body" sz="quarter" idx="33" hasCustomPrompt="1"/>
          </p:nvPr>
        </p:nvSpPr>
        <p:spPr>
          <a:xfrm>
            <a:off x="7824408" y="6594048"/>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VII</a:t>
            </a:r>
          </a:p>
        </p:txBody>
      </p:sp>
      <p:sp>
        <p:nvSpPr>
          <p:cNvPr id="54" name="Text Placeholder 8">
            <a:extLst>
              <a:ext uri="{FF2B5EF4-FFF2-40B4-BE49-F238E27FC236}">
                <a16:creationId xmlns:a16="http://schemas.microsoft.com/office/drawing/2014/main" id="{13CFA29A-AB2C-1B4C-9C38-4144F4F8B442}"/>
              </a:ext>
            </a:extLst>
          </p:cNvPr>
          <p:cNvSpPr>
            <a:spLocks noGrp="1"/>
          </p:cNvSpPr>
          <p:nvPr>
            <p:ph type="body" sz="quarter" idx="34" hasCustomPrompt="1"/>
          </p:nvPr>
        </p:nvSpPr>
        <p:spPr>
          <a:xfrm>
            <a:off x="7816457" y="7419299"/>
            <a:ext cx="588071"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VIII</a:t>
            </a:r>
          </a:p>
        </p:txBody>
      </p:sp>
      <p:sp>
        <p:nvSpPr>
          <p:cNvPr id="55" name="Text Placeholder 8">
            <a:extLst>
              <a:ext uri="{FF2B5EF4-FFF2-40B4-BE49-F238E27FC236}">
                <a16:creationId xmlns:a16="http://schemas.microsoft.com/office/drawing/2014/main" id="{1E1683A6-7EDD-E54B-8C67-40BF02B1CD86}"/>
              </a:ext>
            </a:extLst>
          </p:cNvPr>
          <p:cNvSpPr>
            <a:spLocks noGrp="1"/>
          </p:cNvSpPr>
          <p:nvPr>
            <p:ph type="body" sz="quarter" idx="35" hasCustomPrompt="1"/>
          </p:nvPr>
        </p:nvSpPr>
        <p:spPr>
          <a:xfrm>
            <a:off x="7824408" y="8256134"/>
            <a:ext cx="580120" cy="336071"/>
          </a:xfrm>
          <a:prstGeom prst="rect">
            <a:avLst/>
          </a:prstGeom>
        </p:spPr>
        <p:txBody>
          <a:bodyPr anchor="ctr">
            <a:noAutofit/>
          </a:bodyPr>
          <a:lstStyle>
            <a:lvl1pPr marL="0" indent="0" algn="ctr">
              <a:lnSpc>
                <a:spcPct val="100000"/>
              </a:lnSpc>
              <a:buNone/>
              <a:defRPr sz="1100" b="1" i="0" baseline="0">
                <a:solidFill>
                  <a:srgbClr val="ED9C2E"/>
                </a:solidFill>
                <a:latin typeface="Lato Black" panose="020F0502020204030203" pitchFamily="34" charset="77"/>
                <a:ea typeface="Lato Black" panose="020F0502020204030203" pitchFamily="34" charset="77"/>
                <a:cs typeface="Arial Narrow" charset="0"/>
              </a:defRPr>
            </a:lvl1pPr>
          </a:lstStyle>
          <a:p>
            <a:pPr lvl="0"/>
            <a:r>
              <a:rPr lang="en-US"/>
              <a:t>IX</a:t>
            </a:r>
          </a:p>
        </p:txBody>
      </p:sp>
    </p:spTree>
    <p:extLst>
      <p:ext uri="{BB962C8B-B14F-4D97-AF65-F5344CB8AC3E}">
        <p14:creationId xmlns:p14="http://schemas.microsoft.com/office/powerpoint/2010/main" val="144276705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a_Marr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BBB9E8-D3BD-6A45-AB88-BD0B4EACDD23}"/>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id="{AF749914-2AF7-B141-A2A3-8368A3D379A9}"/>
              </a:ext>
            </a:extLst>
          </p:cNvPr>
          <p:cNvSpPr>
            <a:spLocks noGrp="1"/>
          </p:cNvSpPr>
          <p:nvPr>
            <p:ph type="body" sz="quarter" idx="12" hasCustomPrompt="1"/>
          </p:nvPr>
        </p:nvSpPr>
        <p:spPr>
          <a:xfrm>
            <a:off x="1584960" y="5498892"/>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sp>
        <p:nvSpPr>
          <p:cNvPr id="6" name="Text Placeholder 8">
            <a:extLst>
              <a:ext uri="{FF2B5EF4-FFF2-40B4-BE49-F238E27FC236}">
                <a16:creationId xmlns:a16="http://schemas.microsoft.com/office/drawing/2014/main" id="{0095A197-7A12-2744-B5B3-0743800606AA}"/>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MARROM</a:t>
            </a:r>
            <a:endParaRPr lang="pt-BR"/>
          </a:p>
        </p:txBody>
      </p:sp>
      <p:sp>
        <p:nvSpPr>
          <p:cNvPr id="7" name="Text Placeholder 8">
            <a:extLst>
              <a:ext uri="{FF2B5EF4-FFF2-40B4-BE49-F238E27FC236}">
                <a16:creationId xmlns:a16="http://schemas.microsoft.com/office/drawing/2014/main" id="{8C237C85-DB21-2347-A0DF-7292FA3FC37E}"/>
              </a:ext>
            </a:extLst>
          </p:cNvPr>
          <p:cNvSpPr>
            <a:spLocks noGrp="1"/>
          </p:cNvSpPr>
          <p:nvPr>
            <p:ph type="body" sz="quarter" idx="13" hasCustomPrompt="1"/>
          </p:nvPr>
        </p:nvSpPr>
        <p:spPr>
          <a:xfrm>
            <a:off x="1584959" y="1720816"/>
            <a:ext cx="6146929" cy="1173209"/>
          </a:xfrm>
          <a:prstGeom prst="rect">
            <a:avLst/>
          </a:prstGeom>
        </p:spPr>
        <p:txBody>
          <a:bodyPr anchor="t">
            <a:noAutofit/>
          </a:bodyPr>
          <a:lstStyle>
            <a:lvl1pPr marL="0" indent="0" algn="l">
              <a:lnSpc>
                <a:spcPts val="8200"/>
              </a:lnSpc>
              <a:buNone/>
              <a:defRPr sz="8200" b="0" i="0" baseline="0">
                <a:solidFill>
                  <a:schemeClr val="accent5"/>
                </a:solidFill>
                <a:latin typeface="Lato Black" panose="020F0502020204030203" pitchFamily="34" charset="77"/>
                <a:ea typeface="Lato Black" panose="020F0502020204030203" pitchFamily="34" charset="77"/>
                <a:cs typeface="Arial Narrow" charset="0"/>
              </a:defRPr>
            </a:lvl1pPr>
          </a:lstStyle>
          <a:p>
            <a:pPr lvl="0"/>
            <a:r>
              <a:rPr lang="en-US"/>
              <a:t>01</a:t>
            </a:r>
            <a:endParaRPr lang="pt-BR"/>
          </a:p>
        </p:txBody>
      </p:sp>
      <p:pic>
        <p:nvPicPr>
          <p:cNvPr id="8" name="Picture 7">
            <a:extLst>
              <a:ext uri="{FF2B5EF4-FFF2-40B4-BE49-F238E27FC236}">
                <a16:creationId xmlns:a16="http://schemas.microsoft.com/office/drawing/2014/main" id="{F6CEF341-8979-E44A-B677-8D11960752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49339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a_Az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637BB0-55FB-D44C-8666-8617605F10A8}"/>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6" name="Text Placeholder 8">
            <a:extLst>
              <a:ext uri="{FF2B5EF4-FFF2-40B4-BE49-F238E27FC236}">
                <a16:creationId xmlns:a16="http://schemas.microsoft.com/office/drawing/2014/main" id="{60C0A441-A22A-7D4E-9C37-ADE98FF9D00F}"/>
              </a:ext>
            </a:extLst>
          </p:cNvPr>
          <p:cNvSpPr>
            <a:spLocks noGrp="1"/>
          </p:cNvSpPr>
          <p:nvPr>
            <p:ph type="body" sz="quarter" idx="10" hasCustomPrompt="1"/>
          </p:nvPr>
        </p:nvSpPr>
        <p:spPr>
          <a:xfrm>
            <a:off x="1584959" y="2894025"/>
            <a:ext cx="6146929" cy="2117812"/>
          </a:xfrm>
          <a:prstGeom prst="rect">
            <a:avLst/>
          </a:prstGeom>
        </p:spPr>
        <p:txBody>
          <a:bodyPr anchor="t">
            <a:noAutofit/>
          </a:bodyPr>
          <a:lstStyle>
            <a:lvl1pPr marL="0" indent="0" algn="l">
              <a:lnSpc>
                <a:spcPts val="8200"/>
              </a:lnSpc>
              <a:buNone/>
              <a:defRPr sz="8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SEPARATA AZUL</a:t>
            </a:r>
            <a:endParaRPr lang="pt-BR"/>
          </a:p>
        </p:txBody>
      </p:sp>
      <p:sp>
        <p:nvSpPr>
          <p:cNvPr id="7" name="Text Placeholder 8">
            <a:extLst>
              <a:ext uri="{FF2B5EF4-FFF2-40B4-BE49-F238E27FC236}">
                <a16:creationId xmlns:a16="http://schemas.microsoft.com/office/drawing/2014/main" id="{14944489-34EF-8C49-9D54-3E3D78851949}"/>
              </a:ext>
            </a:extLst>
          </p:cNvPr>
          <p:cNvSpPr>
            <a:spLocks noGrp="1"/>
          </p:cNvSpPr>
          <p:nvPr>
            <p:ph type="body" sz="quarter" idx="13" hasCustomPrompt="1"/>
          </p:nvPr>
        </p:nvSpPr>
        <p:spPr>
          <a:xfrm>
            <a:off x="1584959" y="1720816"/>
            <a:ext cx="6146929" cy="1173209"/>
          </a:xfrm>
          <a:prstGeom prst="rect">
            <a:avLst/>
          </a:prstGeom>
        </p:spPr>
        <p:txBody>
          <a:bodyPr anchor="t">
            <a:noAutofit/>
          </a:bodyPr>
          <a:lstStyle>
            <a:lvl1pPr marL="0" indent="0" algn="l">
              <a:lnSpc>
                <a:spcPts val="8200"/>
              </a:lnSpc>
              <a:buNone/>
              <a:defRPr sz="8200" b="0" i="0" baseline="0">
                <a:solidFill>
                  <a:schemeClr val="tx2">
                    <a:lumMod val="60000"/>
                    <a:lumOff val="40000"/>
                  </a:schemeClr>
                </a:solidFill>
                <a:latin typeface="Lato Black" panose="020F0502020204030203" pitchFamily="34" charset="77"/>
                <a:ea typeface="Lato Black" panose="020F0502020204030203" pitchFamily="34" charset="77"/>
                <a:cs typeface="Arial Narrow" charset="0"/>
              </a:defRPr>
            </a:lvl1pPr>
          </a:lstStyle>
          <a:p>
            <a:pPr lvl="0"/>
            <a:r>
              <a:rPr lang="en-US"/>
              <a:t>02</a:t>
            </a:r>
            <a:endParaRPr lang="pt-BR"/>
          </a:p>
        </p:txBody>
      </p:sp>
      <p:sp>
        <p:nvSpPr>
          <p:cNvPr id="8" name="Text Placeholder 8">
            <a:extLst>
              <a:ext uri="{FF2B5EF4-FFF2-40B4-BE49-F238E27FC236}">
                <a16:creationId xmlns:a16="http://schemas.microsoft.com/office/drawing/2014/main" id="{D905C4FE-6F66-5B41-8473-F9130DA11C71}"/>
              </a:ext>
            </a:extLst>
          </p:cNvPr>
          <p:cNvSpPr>
            <a:spLocks noGrp="1"/>
          </p:cNvSpPr>
          <p:nvPr>
            <p:ph type="body" sz="quarter" idx="12" hasCustomPrompt="1"/>
          </p:nvPr>
        </p:nvSpPr>
        <p:spPr>
          <a:xfrm>
            <a:off x="1584960" y="5498892"/>
            <a:ext cx="5157216" cy="2145792"/>
          </a:xfrm>
          <a:prstGeom prst="rect">
            <a:avLst/>
          </a:prstGeom>
        </p:spPr>
        <p:txBody>
          <a:bodyPr anchor="t">
            <a:noAutofit/>
          </a:bodyPr>
          <a:lstStyle>
            <a:lvl1pPr marL="0" indent="0" algn="l">
              <a:lnSpc>
                <a:spcPts val="3200"/>
              </a:lnSpc>
              <a:spcBef>
                <a:spcPts val="0"/>
              </a:spcBef>
              <a:buNone/>
              <a:defRPr sz="2800" b="0" i="0" baseline="0">
                <a:solidFill>
                  <a:schemeClr val="tx1"/>
                </a:solidFill>
                <a:latin typeface="Lato" panose="020F0502020204030203" pitchFamily="34" charset="77"/>
                <a:ea typeface="Lato" panose="020F0502020204030203" pitchFamily="34" charset="77"/>
                <a:cs typeface="Arial Narrow" charset="0"/>
              </a:defRPr>
            </a:lvl1pPr>
          </a:lstStyle>
          <a:p>
            <a:pPr lvl="0"/>
            <a:r>
              <a:rPr lang="en-US"/>
              <a:t>Novo template para criação de apresentações.</a:t>
            </a:r>
          </a:p>
        </p:txBody>
      </p:sp>
      <p:pic>
        <p:nvPicPr>
          <p:cNvPr id="9" name="Picture 8">
            <a:extLst>
              <a:ext uri="{FF2B5EF4-FFF2-40B4-BE49-F238E27FC236}">
                <a16:creationId xmlns:a16="http://schemas.microsoft.com/office/drawing/2014/main" id="{580254A2-24EA-CE4C-9A55-FD9926D450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58011" y="5071872"/>
            <a:ext cx="843465" cy="658368"/>
          </a:xfrm>
          <a:prstGeom prst="rect">
            <a:avLst/>
          </a:prstGeom>
        </p:spPr>
      </p:pic>
    </p:spTree>
    <p:extLst>
      <p:ext uri="{BB962C8B-B14F-4D97-AF65-F5344CB8AC3E}">
        <p14:creationId xmlns:p14="http://schemas.microsoft.com/office/powerpoint/2010/main" val="12199339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údos_TEXTO_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DA676B-C264-CD4F-BBBD-DE4F64B2C38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a16="http://schemas.microsoft.com/office/drawing/2014/main" id="{10F097E9-049E-DC41-B50C-1AD963811FDB}"/>
              </a:ext>
            </a:extLst>
          </p:cNvPr>
          <p:cNvSpPr>
            <a:spLocks noGrp="1"/>
          </p:cNvSpPr>
          <p:nvPr>
            <p:ph type="body" sz="quarter" idx="12" hasCustomPrompt="1"/>
          </p:nvPr>
        </p:nvSpPr>
        <p:spPr>
          <a:xfrm>
            <a:off x="1347736" y="406724"/>
            <a:ext cx="13133814"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BÁSICO ALINHADO À ESQUERDA</a:t>
            </a:r>
          </a:p>
        </p:txBody>
      </p:sp>
    </p:spTree>
    <p:extLst>
      <p:ext uri="{BB962C8B-B14F-4D97-AF65-F5344CB8AC3E}">
        <p14:creationId xmlns:p14="http://schemas.microsoft.com/office/powerpoint/2010/main" val="16089592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údos_TEXTO_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830D07-C289-6E46-B4BB-DF172AD50ABE}"/>
              </a:ext>
            </a:extLst>
          </p:cNvPr>
          <p:cNvSpPr/>
          <p:nvPr userDrawn="1"/>
        </p:nvSpPr>
        <p:spPr>
          <a:xfrm>
            <a:off x="10326029" y="0"/>
            <a:ext cx="5923622" cy="914400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3">
            <a:extLst>
              <a:ext uri="{FF2B5EF4-FFF2-40B4-BE49-F238E27FC236}">
                <a16:creationId xmlns:a16="http://schemas.microsoft.com/office/drawing/2014/main" id="{F9DA676B-C264-CD4F-BBBD-DE4F64B2C380}"/>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1">
                    <a:alpha val="65000"/>
                  </a:schemeClr>
                </a:solidFill>
                <a:latin typeface="Lato" panose="020F0502020204030203" pitchFamily="34" charset="77"/>
                <a:ea typeface="Arial Narrow" charset="0"/>
                <a:cs typeface="Arial Narrow" charset="0"/>
              </a:rPr>
              <a:pPr/>
              <a:t>‹nº›</a:t>
            </a:fld>
            <a:endParaRPr lang="pt-BR" sz="1600" b="0" i="0">
              <a:solidFill>
                <a:schemeClr val="bg1">
                  <a:alpha val="65000"/>
                </a:schemeClr>
              </a:solidFill>
              <a:latin typeface="Lato" panose="020F0502020204030203" pitchFamily="34" charset="77"/>
              <a:ea typeface="Arial Narrow" charset="0"/>
              <a:cs typeface="Arial Narrow" charset="0"/>
            </a:endParaRPr>
          </a:p>
        </p:txBody>
      </p:sp>
      <p:sp>
        <p:nvSpPr>
          <p:cNvPr id="7" name="Text Placeholder 8">
            <a:extLst>
              <a:ext uri="{FF2B5EF4-FFF2-40B4-BE49-F238E27FC236}">
                <a16:creationId xmlns:a16="http://schemas.microsoft.com/office/drawing/2014/main" id="{10F097E9-049E-DC41-B50C-1AD963811FDB}"/>
              </a:ext>
            </a:extLst>
          </p:cNvPr>
          <p:cNvSpPr>
            <a:spLocks noGrp="1"/>
          </p:cNvSpPr>
          <p:nvPr>
            <p:ph type="body" sz="quarter" idx="12" hasCustomPrompt="1"/>
          </p:nvPr>
        </p:nvSpPr>
        <p:spPr>
          <a:xfrm>
            <a:off x="1347735" y="406724"/>
            <a:ext cx="8465337" cy="1265959"/>
          </a:xfrm>
          <a:prstGeom prst="rect">
            <a:avLst/>
          </a:prstGeom>
        </p:spPr>
        <p:txBody>
          <a:bodyPr anchor="t">
            <a:noAutofit/>
          </a:bodyPr>
          <a:lstStyle>
            <a:lvl1pPr marL="0" indent="0" algn="l">
              <a:lnSpc>
                <a:spcPts val="4740"/>
              </a:lnSpc>
              <a:spcBef>
                <a:spcPts val="0"/>
              </a:spcBef>
              <a:buNone/>
              <a:defRPr sz="42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MÉDIO OU LONGO EM CAMPO PARA 2 LINHAS</a:t>
            </a:r>
          </a:p>
        </p:txBody>
      </p:sp>
      <p:pic>
        <p:nvPicPr>
          <p:cNvPr id="6" name="Picture 5">
            <a:extLst>
              <a:ext uri="{FF2B5EF4-FFF2-40B4-BE49-F238E27FC236}">
                <a16:creationId xmlns:a16="http://schemas.microsoft.com/office/drawing/2014/main" id="{8DDC0B82-B47C-2341-9AAA-17DC4899A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
        <p:nvSpPr>
          <p:cNvPr id="10" name="Text Placeholder 11">
            <a:extLst>
              <a:ext uri="{FF2B5EF4-FFF2-40B4-BE49-F238E27FC236}">
                <a16:creationId xmlns:a16="http://schemas.microsoft.com/office/drawing/2014/main" id="{D4C30565-A36D-B046-B547-CB67776ABD23}"/>
              </a:ext>
            </a:extLst>
          </p:cNvPr>
          <p:cNvSpPr>
            <a:spLocks noGrp="1"/>
          </p:cNvSpPr>
          <p:nvPr>
            <p:ph type="body" sz="quarter" idx="14" hasCustomPrompt="1"/>
          </p:nvPr>
        </p:nvSpPr>
        <p:spPr>
          <a:xfrm>
            <a:off x="1347735" y="2871324"/>
            <a:ext cx="3804128" cy="4990286"/>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1" name="Text Placeholder 8">
            <a:extLst>
              <a:ext uri="{FF2B5EF4-FFF2-40B4-BE49-F238E27FC236}">
                <a16:creationId xmlns:a16="http://schemas.microsoft.com/office/drawing/2014/main" id="{09A2E2DE-B5E5-404E-A017-1A0582BBB914}"/>
              </a:ext>
            </a:extLst>
          </p:cNvPr>
          <p:cNvSpPr>
            <a:spLocks noGrp="1"/>
          </p:cNvSpPr>
          <p:nvPr>
            <p:ph type="body" sz="quarter" idx="16" hasCustomPrompt="1"/>
          </p:nvPr>
        </p:nvSpPr>
        <p:spPr>
          <a:xfrm>
            <a:off x="1347735" y="2399726"/>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11">
            <a:extLst>
              <a:ext uri="{FF2B5EF4-FFF2-40B4-BE49-F238E27FC236}">
                <a16:creationId xmlns:a16="http://schemas.microsoft.com/office/drawing/2014/main" id="{99A741B6-47C6-6F4C-891A-FAB563B31AB7}"/>
              </a:ext>
            </a:extLst>
          </p:cNvPr>
          <p:cNvSpPr>
            <a:spLocks noGrp="1"/>
          </p:cNvSpPr>
          <p:nvPr>
            <p:ph type="body" sz="quarter" idx="17" hasCustomPrompt="1"/>
          </p:nvPr>
        </p:nvSpPr>
        <p:spPr>
          <a:xfrm>
            <a:off x="5782226" y="2871324"/>
            <a:ext cx="3804128" cy="4990286"/>
          </a:xfrm>
          <a:prstGeom prst="rect">
            <a:avLst/>
          </a:prstGeom>
        </p:spPr>
        <p:txBody>
          <a:bodyPr/>
          <a:lstStyle>
            <a:lvl1pPr marL="0" marR="0" indent="0" algn="just" defTabSz="914400" rtl="0" eaLnBrk="1" fontAlgn="auto" latinLnBrk="0" hangingPunct="1">
              <a:lnSpc>
                <a:spcPts val="2200"/>
              </a:lnSpc>
              <a:spcBef>
                <a:spcPts val="0"/>
              </a:spcBef>
              <a:spcAft>
                <a:spcPts val="0"/>
              </a:spcAft>
              <a:buClrTx/>
              <a:buSzTx/>
              <a:buFont typeface="Arial"/>
              <a:buNone/>
              <a:tabLst/>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marL="0" marR="0" lvl="0" indent="0" algn="just" defTabSz="914400" rtl="0" eaLnBrk="1" fontAlgn="auto" latinLnBrk="0" hangingPunct="1">
              <a:lnSpc>
                <a:spcPts val="2200"/>
              </a:lnSpc>
              <a:spcBef>
                <a:spcPts val="0"/>
              </a:spcBef>
              <a:spcAft>
                <a:spcPts val="0"/>
              </a:spcAft>
              <a:buClrTx/>
              <a:buSzTx/>
              <a:buFont typeface="Arial"/>
              <a:buNone/>
              <a:tabLst/>
              <a:defRPr/>
            </a:pPr>
            <a:r>
              <a:rPr lang="en-US"/>
              <a:t>Lorem ipsum dolor exerci erat ut quis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Ut wisi enim admi veniam, quis nostrud exerci tation ullamcorper. Lorem ipsum dolor sit amet, consectetuer adipiscing, sed diam nonummy nibh euismod tincidunt ut laoreet dolore magna aliquam erat volutpat. Nirut wisi enim. Ut wisi enim admi veniam, quis dolor lorem magna.</a:t>
            </a:r>
          </a:p>
          <a:p>
            <a:pPr lvl="0"/>
            <a:endParaRPr lang="en-US"/>
          </a:p>
        </p:txBody>
      </p:sp>
      <p:sp>
        <p:nvSpPr>
          <p:cNvPr id="13" name="Text Placeholder 8">
            <a:extLst>
              <a:ext uri="{FF2B5EF4-FFF2-40B4-BE49-F238E27FC236}">
                <a16:creationId xmlns:a16="http://schemas.microsoft.com/office/drawing/2014/main" id="{8D4DB69A-A5F0-654D-974C-8B315146A166}"/>
              </a:ext>
            </a:extLst>
          </p:cNvPr>
          <p:cNvSpPr>
            <a:spLocks noGrp="1"/>
          </p:cNvSpPr>
          <p:nvPr>
            <p:ph type="body" sz="quarter" idx="18" hasCustomPrompt="1"/>
          </p:nvPr>
        </p:nvSpPr>
        <p:spPr>
          <a:xfrm>
            <a:off x="5782226" y="2399726"/>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6" name="Text Placeholder 11">
            <a:extLst>
              <a:ext uri="{FF2B5EF4-FFF2-40B4-BE49-F238E27FC236}">
                <a16:creationId xmlns:a16="http://schemas.microsoft.com/office/drawing/2014/main" id="{96482893-9F38-334D-9210-CFE49BD811F0}"/>
              </a:ext>
            </a:extLst>
          </p:cNvPr>
          <p:cNvSpPr>
            <a:spLocks noGrp="1"/>
          </p:cNvSpPr>
          <p:nvPr>
            <p:ph type="body" sz="quarter" idx="13" hasCustomPrompt="1"/>
          </p:nvPr>
        </p:nvSpPr>
        <p:spPr>
          <a:xfrm>
            <a:off x="11381701" y="2761131"/>
            <a:ext cx="4174251" cy="4540566"/>
          </a:xfrm>
          <a:prstGeom prst="rect">
            <a:avLst/>
          </a:prstGeom>
        </p:spPr>
        <p:txBody>
          <a:bodyPr anchor="ctr"/>
          <a:lstStyle>
            <a:lvl1pPr marL="0" indent="0">
              <a:lnSpc>
                <a:spcPts val="3200"/>
              </a:lnSpc>
              <a:spcBef>
                <a:spcPts val="0"/>
              </a:spcBef>
              <a:buNone/>
              <a:defRPr sz="2400" b="1" i="0">
                <a:solidFill>
                  <a:schemeClr val="bg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erat.</a:t>
            </a:r>
          </a:p>
        </p:txBody>
      </p:sp>
    </p:spTree>
    <p:extLst>
      <p:ext uri="{BB962C8B-B14F-4D97-AF65-F5344CB8AC3E}">
        <p14:creationId xmlns:p14="http://schemas.microsoft.com/office/powerpoint/2010/main" val="1581367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údos_TEXTO_3">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61279F-B4E4-4E47-9392-420460D3251C}"/>
              </a:ext>
            </a:extLst>
          </p:cNvPr>
          <p:cNvSpPr txBox="1"/>
          <p:nvPr userDrawn="1"/>
        </p:nvSpPr>
        <p:spPr>
          <a:xfrm>
            <a:off x="14869732" y="471367"/>
            <a:ext cx="431528" cy="338554"/>
          </a:xfrm>
          <a:prstGeom prst="rect">
            <a:avLst/>
          </a:prstGeom>
          <a:noFill/>
        </p:spPr>
        <p:txBody>
          <a:bodyPr wrap="none" rtlCol="0">
            <a:spAutoFit/>
          </a:bodyPr>
          <a:lstStyle/>
          <a:p>
            <a:fld id="{8539EBF6-7A4E-2E4A-BB93-53702C3DB360}" type="slidenum">
              <a:rPr lang="pt-BR" sz="1600" b="0" i="0">
                <a:solidFill>
                  <a:schemeClr val="bg2">
                    <a:alpha val="65000"/>
                  </a:schemeClr>
                </a:solidFill>
                <a:latin typeface="Lato" panose="020F0502020204030203" pitchFamily="34" charset="77"/>
                <a:ea typeface="Arial Narrow" charset="0"/>
                <a:cs typeface="Arial Narrow" charset="0"/>
              </a:rPr>
              <a:pPr/>
              <a:t>‹nº›</a:t>
            </a:fld>
            <a:endParaRPr lang="pt-BR" sz="1600" b="0" i="0">
              <a:solidFill>
                <a:schemeClr val="bg2">
                  <a:alpha val="65000"/>
                </a:schemeClr>
              </a:solidFill>
              <a:latin typeface="Lato" panose="020F0502020204030203" pitchFamily="34" charset="77"/>
              <a:ea typeface="Arial Narrow" charset="0"/>
              <a:cs typeface="Arial Narrow" charset="0"/>
            </a:endParaRPr>
          </a:p>
        </p:txBody>
      </p:sp>
      <p:sp>
        <p:nvSpPr>
          <p:cNvPr id="3" name="Text Placeholder 8">
            <a:extLst>
              <a:ext uri="{FF2B5EF4-FFF2-40B4-BE49-F238E27FC236}">
                <a16:creationId xmlns:a16="http://schemas.microsoft.com/office/drawing/2014/main" id="{254FAEC3-5A6F-AC45-A495-43C52CD34FF0}"/>
              </a:ext>
            </a:extLst>
          </p:cNvPr>
          <p:cNvSpPr>
            <a:spLocks noGrp="1"/>
          </p:cNvSpPr>
          <p:nvPr>
            <p:ph type="body" sz="quarter" idx="12" hasCustomPrompt="1"/>
          </p:nvPr>
        </p:nvSpPr>
        <p:spPr>
          <a:xfrm>
            <a:off x="1753110" y="809922"/>
            <a:ext cx="5104890" cy="3516752"/>
          </a:xfrm>
          <a:prstGeom prst="rect">
            <a:avLst/>
          </a:prstGeom>
        </p:spPr>
        <p:txBody>
          <a:bodyPr anchor="t">
            <a:noAutofit/>
          </a:bodyPr>
          <a:lstStyle>
            <a:lvl1pPr marL="0" indent="0" algn="l">
              <a:lnSpc>
                <a:spcPts val="9000"/>
              </a:lnSpc>
              <a:spcBef>
                <a:spcPts val="0"/>
              </a:spcBef>
              <a:buNone/>
              <a:defRPr sz="88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 OU 3 LINHAS</a:t>
            </a:r>
          </a:p>
        </p:txBody>
      </p:sp>
      <p:sp>
        <p:nvSpPr>
          <p:cNvPr id="7" name="Text Placeholder 11">
            <a:extLst>
              <a:ext uri="{FF2B5EF4-FFF2-40B4-BE49-F238E27FC236}">
                <a16:creationId xmlns:a16="http://schemas.microsoft.com/office/drawing/2014/main" id="{6315C12C-748A-6E48-8D77-4AFD1CC57C8E}"/>
              </a:ext>
            </a:extLst>
          </p:cNvPr>
          <p:cNvSpPr>
            <a:spLocks noGrp="1"/>
          </p:cNvSpPr>
          <p:nvPr>
            <p:ph type="body" sz="quarter" idx="13" hasCustomPrompt="1"/>
          </p:nvPr>
        </p:nvSpPr>
        <p:spPr>
          <a:xfrm>
            <a:off x="1753110" y="4434147"/>
            <a:ext cx="5217316" cy="3929268"/>
          </a:xfrm>
          <a:prstGeom prst="rect">
            <a:avLst/>
          </a:prstGeom>
        </p:spPr>
        <p:txBody>
          <a:bodyPr/>
          <a:lstStyle>
            <a:lvl1pPr marL="0" indent="0">
              <a:lnSpc>
                <a:spcPts val="3200"/>
              </a:lnSpc>
              <a:spcBef>
                <a:spcPts val="0"/>
              </a:spcBef>
              <a:buNone/>
              <a:defRPr sz="2400" b="1" i="0">
                <a:solidFill>
                  <a:schemeClr val="accent5"/>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 adipiscing elit, si diam nonummy del nibh euismod tincidunt ut laoreet dolore magna aliquam erat volutpat. Ut wisi enim ad minim veniam, quis nostrud exerci tation ullamco perv suscipit lobortis nisl. Lorem ipsum dolor sit amet, sit amet consectetue adipiscing dolor diam nisl enim elit.</a:t>
            </a:r>
          </a:p>
        </p:txBody>
      </p:sp>
      <p:sp>
        <p:nvSpPr>
          <p:cNvPr id="9" name="Text Placeholder 11">
            <a:extLst>
              <a:ext uri="{FF2B5EF4-FFF2-40B4-BE49-F238E27FC236}">
                <a16:creationId xmlns:a16="http://schemas.microsoft.com/office/drawing/2014/main" id="{2B90353F-C442-F049-B996-CBBAC9D1EAC5}"/>
              </a:ext>
            </a:extLst>
          </p:cNvPr>
          <p:cNvSpPr>
            <a:spLocks noGrp="1"/>
          </p:cNvSpPr>
          <p:nvPr>
            <p:ph type="body" sz="quarter" idx="14" hasCustomPrompt="1"/>
          </p:nvPr>
        </p:nvSpPr>
        <p:spPr>
          <a:xfrm>
            <a:off x="9153158" y="2246856"/>
            <a:ext cx="5067422" cy="1155551"/>
          </a:xfrm>
          <a:prstGeom prst="rect">
            <a:avLst/>
          </a:prstGeom>
        </p:spPr>
        <p:txBody>
          <a:bodyPr/>
          <a:lstStyle>
            <a:lvl1pPr marL="0" indent="0" algn="just">
              <a:lnSpc>
                <a:spcPts val="22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a:t>
            </a:r>
          </a:p>
        </p:txBody>
      </p:sp>
      <p:sp>
        <p:nvSpPr>
          <p:cNvPr id="10" name="Text Placeholder 11">
            <a:extLst>
              <a:ext uri="{FF2B5EF4-FFF2-40B4-BE49-F238E27FC236}">
                <a16:creationId xmlns:a16="http://schemas.microsoft.com/office/drawing/2014/main" id="{7157EC7E-8603-F549-9DF6-08B3BC64E635}"/>
              </a:ext>
            </a:extLst>
          </p:cNvPr>
          <p:cNvSpPr>
            <a:spLocks noGrp="1"/>
          </p:cNvSpPr>
          <p:nvPr>
            <p:ph type="body" sz="quarter" idx="15" hasCustomPrompt="1"/>
          </p:nvPr>
        </p:nvSpPr>
        <p:spPr>
          <a:xfrm>
            <a:off x="9153158" y="6241365"/>
            <a:ext cx="5067422" cy="1471808"/>
          </a:xfrm>
          <a:prstGeom prst="rect">
            <a:avLst/>
          </a:prstGeom>
        </p:spPr>
        <p:txBody>
          <a:bodyPr/>
          <a:lstStyle>
            <a:lvl1pPr marL="0" indent="0" algn="just">
              <a:lnSpc>
                <a:spcPts val="2200"/>
              </a:lnSpc>
              <a:spcBef>
                <a:spcPts val="0"/>
              </a:spcBef>
              <a:buNone/>
              <a:defRPr sz="1600" b="0" i="0">
                <a:solidFill>
                  <a:schemeClr val="tx1"/>
                </a:solidFill>
                <a:latin typeface="Lato"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 magna aliquam erat volutpat. Ut wisi enim admi veniam, quis nostrud exerci tation ullamcorper. Lorem ipsum dolor sit amet, consectetuer adipiscing.</a:t>
            </a:r>
          </a:p>
        </p:txBody>
      </p:sp>
      <p:sp>
        <p:nvSpPr>
          <p:cNvPr id="11" name="Text Placeholder 8">
            <a:extLst>
              <a:ext uri="{FF2B5EF4-FFF2-40B4-BE49-F238E27FC236}">
                <a16:creationId xmlns:a16="http://schemas.microsoft.com/office/drawing/2014/main" id="{F8F8B4E2-B8D2-8F4D-9E2C-596FBFA92732}"/>
              </a:ext>
            </a:extLst>
          </p:cNvPr>
          <p:cNvSpPr>
            <a:spLocks noGrp="1"/>
          </p:cNvSpPr>
          <p:nvPr>
            <p:ph type="body" sz="quarter" idx="16" hasCustomPrompt="1"/>
          </p:nvPr>
        </p:nvSpPr>
        <p:spPr>
          <a:xfrm>
            <a:off x="9153158" y="1775258"/>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1</a:t>
            </a:r>
          </a:p>
        </p:txBody>
      </p:sp>
      <p:sp>
        <p:nvSpPr>
          <p:cNvPr id="12" name="Text Placeholder 8">
            <a:extLst>
              <a:ext uri="{FF2B5EF4-FFF2-40B4-BE49-F238E27FC236}">
                <a16:creationId xmlns:a16="http://schemas.microsoft.com/office/drawing/2014/main" id="{24F4D994-A739-2F49-9C0B-7E321F242516}"/>
              </a:ext>
            </a:extLst>
          </p:cNvPr>
          <p:cNvSpPr>
            <a:spLocks noGrp="1"/>
          </p:cNvSpPr>
          <p:nvPr>
            <p:ph type="body" sz="quarter" idx="17" hasCustomPrompt="1"/>
          </p:nvPr>
        </p:nvSpPr>
        <p:spPr>
          <a:xfrm>
            <a:off x="9153158" y="5788679"/>
            <a:ext cx="3008696" cy="465144"/>
          </a:xfrm>
          <a:prstGeom prst="rect">
            <a:avLst/>
          </a:prstGeom>
        </p:spPr>
        <p:txBody>
          <a:bodyPr anchor="t">
            <a:noAutofit/>
          </a:bodyPr>
          <a:lstStyle>
            <a:lvl1pPr marL="0" indent="0" algn="l">
              <a:lnSpc>
                <a:spcPct val="100000"/>
              </a:lnSpc>
              <a:spcBef>
                <a:spcPts val="0"/>
              </a:spcBef>
              <a:buNone/>
              <a:defRPr sz="2400" b="0" i="0" baseline="0">
                <a:solidFill>
                  <a:schemeClr val="bg2"/>
                </a:solidFill>
                <a:latin typeface="Lato Black" panose="020F0502020204030203" pitchFamily="34" charset="77"/>
                <a:ea typeface="Lato Black" panose="020F0502020204030203" pitchFamily="34" charset="77"/>
                <a:cs typeface="Arial Narrow" charset="0"/>
              </a:defRPr>
            </a:lvl1pPr>
          </a:lstStyle>
          <a:p>
            <a:pPr lvl="0"/>
            <a:r>
              <a:rPr lang="en-US"/>
              <a:t>Título 2</a:t>
            </a:r>
          </a:p>
        </p:txBody>
      </p:sp>
      <p:sp>
        <p:nvSpPr>
          <p:cNvPr id="13" name="Text Placeholder 11">
            <a:extLst>
              <a:ext uri="{FF2B5EF4-FFF2-40B4-BE49-F238E27FC236}">
                <a16:creationId xmlns:a16="http://schemas.microsoft.com/office/drawing/2014/main" id="{972BD8C4-6723-9446-87AD-F02A9F7846D9}"/>
              </a:ext>
            </a:extLst>
          </p:cNvPr>
          <p:cNvSpPr>
            <a:spLocks noGrp="1"/>
          </p:cNvSpPr>
          <p:nvPr>
            <p:ph type="body" sz="quarter" idx="18" hasCustomPrompt="1"/>
          </p:nvPr>
        </p:nvSpPr>
        <p:spPr>
          <a:xfrm>
            <a:off x="9628143" y="3541394"/>
            <a:ext cx="5067422" cy="1785506"/>
          </a:xfrm>
          <a:prstGeom prst="rect">
            <a:avLst/>
          </a:prstGeom>
        </p:spPr>
        <p:txBody>
          <a:bodyPr/>
          <a:lstStyle>
            <a:lvl1pPr marL="0" marR="0" indent="0" algn="just" defTabSz="914400" rtl="0" eaLnBrk="1" fontAlgn="auto" latinLnBrk="0" hangingPunct="1">
              <a:lnSpc>
                <a:spcPts val="1700"/>
              </a:lnSpc>
              <a:spcBef>
                <a:spcPts val="0"/>
              </a:spcBef>
              <a:spcAft>
                <a:spcPts val="0"/>
              </a:spcAft>
              <a:buClrTx/>
              <a:buSzTx/>
              <a:buFont typeface="Arial"/>
              <a:buNone/>
              <a:tabLst/>
              <a:defRPr sz="1300" b="1" i="0">
                <a:solidFill>
                  <a:schemeClr val="tx1"/>
                </a:solidFill>
                <a:latin typeface="Lato Black" panose="020F0502020204030203" pitchFamily="34" charset="77"/>
              </a:defRPr>
            </a:lvl1pPr>
            <a:lvl2pPr marL="457200" indent="0">
              <a:buNone/>
              <a:defRPr b="0" i="0">
                <a:solidFill>
                  <a:schemeClr val="bg2">
                    <a:lumMod val="50000"/>
                  </a:schemeClr>
                </a:solidFill>
                <a:latin typeface="Lato" panose="020F0502020204030203" pitchFamily="34" charset="77"/>
              </a:defRPr>
            </a:lvl2pPr>
            <a:lvl3pPr marL="914400" indent="0">
              <a:buNone/>
              <a:defRPr b="0" i="0">
                <a:solidFill>
                  <a:schemeClr val="bg2">
                    <a:lumMod val="50000"/>
                  </a:schemeClr>
                </a:solidFill>
                <a:latin typeface="Lato" panose="020F0502020204030203" pitchFamily="34" charset="77"/>
              </a:defRPr>
            </a:lvl3pPr>
            <a:lvl4pPr marL="1371600" indent="0">
              <a:buNone/>
              <a:defRPr b="0" i="0">
                <a:solidFill>
                  <a:schemeClr val="bg2">
                    <a:lumMod val="50000"/>
                  </a:schemeClr>
                </a:solidFill>
                <a:latin typeface="Lato" panose="020F0502020204030203" pitchFamily="34" charset="77"/>
              </a:defRPr>
            </a:lvl4pPr>
            <a:lvl5pPr marL="1828800" indent="0">
              <a:buNone/>
              <a:defRPr b="0" i="0">
                <a:solidFill>
                  <a:schemeClr val="bg2">
                    <a:lumMod val="50000"/>
                  </a:schemeClr>
                </a:solidFill>
                <a:latin typeface="Lato" panose="020F0502020204030203" pitchFamily="34" charset="77"/>
              </a:defRPr>
            </a:lvl5pPr>
          </a:lstStyle>
          <a:p>
            <a:pPr lvl="0"/>
            <a:r>
              <a:rPr lang="en-US"/>
              <a:t>Lorem ipsum dolor sit amet, consectetuer adipiscing, sed diam nonummy nibh euismod tincidunt ut laoreet dolore.</a:t>
            </a:r>
          </a:p>
          <a:p>
            <a:pPr lvl="0"/>
            <a:endParaRPr lang="en-US"/>
          </a:p>
          <a:p>
            <a:pPr marL="0" marR="0" lvl="0" indent="0" algn="just" defTabSz="914400" rtl="0" eaLnBrk="1" fontAlgn="auto" latinLnBrk="0" hangingPunct="1">
              <a:lnSpc>
                <a:spcPts val="1700"/>
              </a:lnSpc>
              <a:spcBef>
                <a:spcPts val="0"/>
              </a:spcBef>
              <a:spcAft>
                <a:spcPts val="0"/>
              </a:spcAft>
              <a:buClrTx/>
              <a:buSzTx/>
              <a:buFont typeface="Arial"/>
              <a:buNone/>
              <a:tabLst/>
              <a:defRPr/>
            </a:pPr>
            <a:r>
              <a:rPr lang="en-US"/>
              <a:t>Lorem ipsum dolor sit amet, consectetuer adipiscing, sed diam nonummy nibh euismod tincidunt ut laoreet dolore.</a:t>
            </a:r>
          </a:p>
          <a:p>
            <a:pPr lvl="0"/>
            <a:endParaRPr lang="en-US"/>
          </a:p>
          <a:p>
            <a:pPr marL="0" marR="0" lvl="0" indent="0" algn="just" defTabSz="914400" rtl="0" eaLnBrk="1" fontAlgn="auto" latinLnBrk="0" hangingPunct="1">
              <a:lnSpc>
                <a:spcPts val="1700"/>
              </a:lnSpc>
              <a:spcBef>
                <a:spcPts val="0"/>
              </a:spcBef>
              <a:spcAft>
                <a:spcPts val="0"/>
              </a:spcAft>
              <a:buClrTx/>
              <a:buSzTx/>
              <a:buFont typeface="Arial"/>
              <a:buNone/>
              <a:tabLst/>
              <a:defRPr/>
            </a:pPr>
            <a:r>
              <a:rPr lang="en-US"/>
              <a:t>Lorem ipsum dolor sit amet, consectetuer adipiscing, sed diam nonummy nibh euismod tincidunt ut laoreet dolore.</a:t>
            </a:r>
          </a:p>
        </p:txBody>
      </p:sp>
      <p:sp>
        <p:nvSpPr>
          <p:cNvPr id="14" name="Picture Placeholder 13">
            <a:extLst>
              <a:ext uri="{FF2B5EF4-FFF2-40B4-BE49-F238E27FC236}">
                <a16:creationId xmlns:a16="http://schemas.microsoft.com/office/drawing/2014/main" id="{8126DF14-CB60-7C45-9CB8-456103B2CE78}"/>
              </a:ext>
            </a:extLst>
          </p:cNvPr>
          <p:cNvSpPr>
            <a:spLocks noGrp="1"/>
          </p:cNvSpPr>
          <p:nvPr>
            <p:ph type="pic" sz="quarter" idx="19"/>
          </p:nvPr>
        </p:nvSpPr>
        <p:spPr>
          <a:xfrm>
            <a:off x="7517360" y="1774825"/>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
        <p:nvSpPr>
          <p:cNvPr id="15" name="Picture Placeholder 13">
            <a:extLst>
              <a:ext uri="{FF2B5EF4-FFF2-40B4-BE49-F238E27FC236}">
                <a16:creationId xmlns:a16="http://schemas.microsoft.com/office/drawing/2014/main" id="{2675E20A-9897-E14E-834B-8FE2879681CC}"/>
              </a:ext>
            </a:extLst>
          </p:cNvPr>
          <p:cNvSpPr>
            <a:spLocks noGrp="1"/>
          </p:cNvSpPr>
          <p:nvPr>
            <p:ph type="pic" sz="quarter" idx="20"/>
          </p:nvPr>
        </p:nvSpPr>
        <p:spPr>
          <a:xfrm>
            <a:off x="7517360" y="5788679"/>
            <a:ext cx="1308100" cy="1308100"/>
          </a:xfrm>
          <a:prstGeom prst="ellipse">
            <a:avLst/>
          </a:prstGeom>
          <a:solidFill>
            <a:schemeClr val="tx1">
              <a:lumMod val="20000"/>
              <a:lumOff val="80000"/>
            </a:schemeClr>
          </a:solidFill>
        </p:spPr>
        <p:txBody>
          <a:bodyPr anchor="ctr"/>
          <a:lstStyle>
            <a:lvl1pPr marL="0" indent="0" algn="ctr">
              <a:buNone/>
              <a:defRPr sz="1200">
                <a:solidFill>
                  <a:schemeClr val="tx1"/>
                </a:solidFill>
                <a:latin typeface="Calibri" panose="020F0502020204030204" pitchFamily="34" charset="0"/>
                <a:cs typeface="Calibri" panose="020F0502020204030204" pitchFamily="34" charset="0"/>
              </a:defRPr>
            </a:lvl1pPr>
          </a:lstStyle>
          <a:p>
            <a:endParaRPr lang="pt-BR"/>
          </a:p>
        </p:txBody>
      </p:sp>
    </p:spTree>
    <p:extLst>
      <p:ext uri="{BB962C8B-B14F-4D97-AF65-F5344CB8AC3E}">
        <p14:creationId xmlns:p14="http://schemas.microsoft.com/office/powerpoint/2010/main" val="13552218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7.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theme" Target="../theme/theme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425661"/>
      </p:ext>
    </p:extLst>
  </p:cSld>
  <p:clrMap bg1="lt1" tx1="dk1" bg2="lt2" tx2="dk2" accent1="accent1" accent2="accent2" accent3="accent3" accent4="accent4" accent5="accent5" accent6="accent6" hlink="hlink" folHlink="folHlink"/>
  <p:sldLayoutIdLst>
    <p:sldLayoutId id="2147483710"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9361C4-A2C5-A04B-BA6C-A3A285C4DB1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61101360"/>
      </p:ext>
    </p:extLst>
  </p:cSld>
  <p:clrMap bg1="lt1" tx1="dk1" bg2="lt2" tx2="dk2" accent1="accent1" accent2="accent2" accent3="accent3" accent4="accent4" accent5="accent5" accent6="accent6" hlink="hlink" folHlink="folHlink"/>
  <p:sldLayoutIdLst>
    <p:sldLayoutId id="2147483690"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062760"/>
      </p:ext>
    </p:extLst>
  </p:cSld>
  <p:clrMap bg1="lt1" tx1="dk1" bg2="lt2" tx2="dk2" accent1="accent1" accent2="accent2" accent3="accent3" accent4="accent4" accent5="accent5" accent6="accent6" hlink="hlink" folHlink="folHlink"/>
  <p:sldLayoutIdLst>
    <p:sldLayoutId id="2147483694"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20925"/>
      </p:ext>
    </p:extLst>
  </p:cSld>
  <p:clrMap bg1="lt1" tx1="dk1" bg2="lt2" tx2="dk2" accent1="accent1" accent2="accent2" accent3="accent3" accent4="accent4" accent5="accent5" accent6="accent6" hlink="hlink" folHlink="folHlink"/>
  <p:sldLayoutIdLst>
    <p:sldLayoutId id="2147483722" r:id="rId1"/>
  </p:sldLayoutIdLst>
  <p:transition>
    <p:fade/>
  </p:transition>
  <p:hf hdr="0" ftr="0" dt="0"/>
  <p:txStyles>
    <p:titleStyle>
      <a:lvl1pPr algn="l" defTabSz="1218712" rtl="0" eaLnBrk="1" latinLnBrk="0" hangingPunct="1">
        <a:lnSpc>
          <a:spcPct val="90000"/>
        </a:lnSpc>
        <a:spcBef>
          <a:spcPct val="0"/>
        </a:spcBef>
        <a:buNone/>
        <a:defRPr sz="5864" kern="1200">
          <a:solidFill>
            <a:schemeClr val="tx1"/>
          </a:solidFill>
          <a:latin typeface="+mj-lt"/>
          <a:ea typeface="+mj-ea"/>
          <a:cs typeface="+mj-cs"/>
        </a:defRPr>
      </a:lvl1pPr>
    </p:titleStyle>
    <p:bodyStyle>
      <a:lvl1pPr marL="304678" indent="-304678" algn="l" defTabSz="1218712" rtl="0" eaLnBrk="1" latinLnBrk="0" hangingPunct="1">
        <a:lnSpc>
          <a:spcPct val="90000"/>
        </a:lnSpc>
        <a:spcBef>
          <a:spcPts val="1333"/>
        </a:spcBef>
        <a:buFont typeface="Arial" panose="020B0604020202020204" pitchFamily="34" charset="0"/>
        <a:buChar char="•"/>
        <a:defRPr sz="3732" kern="1200">
          <a:solidFill>
            <a:schemeClr val="tx1"/>
          </a:solidFill>
          <a:latin typeface="+mn-lt"/>
          <a:ea typeface="+mn-ea"/>
          <a:cs typeface="+mn-cs"/>
        </a:defRPr>
      </a:lvl1pPr>
      <a:lvl2pPr marL="914034" indent="-304678" algn="l" defTabSz="1218712" rtl="0" eaLnBrk="1" latinLnBrk="0" hangingPunct="1">
        <a:lnSpc>
          <a:spcPct val="90000"/>
        </a:lnSpc>
        <a:spcBef>
          <a:spcPts val="666"/>
        </a:spcBef>
        <a:buFont typeface="Arial" panose="020B0604020202020204" pitchFamily="34" charset="0"/>
        <a:buChar char="•"/>
        <a:defRPr sz="3199" kern="1200">
          <a:solidFill>
            <a:schemeClr val="tx1"/>
          </a:solidFill>
          <a:latin typeface="+mn-lt"/>
          <a:ea typeface="+mn-ea"/>
          <a:cs typeface="+mn-cs"/>
        </a:defRPr>
      </a:lvl2pPr>
      <a:lvl3pPr marL="1523390" indent="-304678" algn="l" defTabSz="1218712" rtl="0" eaLnBrk="1" latinLnBrk="0" hangingPunct="1">
        <a:lnSpc>
          <a:spcPct val="90000"/>
        </a:lnSpc>
        <a:spcBef>
          <a:spcPts val="666"/>
        </a:spcBef>
        <a:buFont typeface="Arial" panose="020B0604020202020204" pitchFamily="34" charset="0"/>
        <a:buChar char="•"/>
        <a:defRPr sz="2666" kern="1200">
          <a:solidFill>
            <a:schemeClr val="tx1"/>
          </a:solidFill>
          <a:latin typeface="+mn-lt"/>
          <a:ea typeface="+mn-ea"/>
          <a:cs typeface="+mn-cs"/>
        </a:defRPr>
      </a:lvl3pPr>
      <a:lvl4pPr marL="213274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4pPr>
      <a:lvl5pPr marL="2742103"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5pPr>
      <a:lvl6pPr marL="3351459"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6pPr>
      <a:lvl7pPr marL="3960815"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7pPr>
      <a:lvl8pPr marL="4570171"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8pPr>
      <a:lvl9pPr marL="517952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3" algn="l" defTabSz="1218712" rtl="0" eaLnBrk="1" latinLnBrk="0" hangingPunct="1">
        <a:defRPr sz="2399" kern="1200">
          <a:solidFill>
            <a:schemeClr val="tx1"/>
          </a:solidFill>
          <a:latin typeface="+mn-lt"/>
          <a:ea typeface="+mn-ea"/>
          <a:cs typeface="+mn-cs"/>
        </a:defRPr>
      </a:lvl8pPr>
      <a:lvl9pPr marL="4874849" algn="l" defTabSz="1218712"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AB1CA5-F4FB-204D-B621-D0AA012B60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cxnSp>
        <p:nvCxnSpPr>
          <p:cNvPr id="11" name="Straight Connector 10">
            <a:extLst>
              <a:ext uri="{FF2B5EF4-FFF2-40B4-BE49-F238E27FC236}">
                <a16:creationId xmlns:a16="http://schemas.microsoft.com/office/drawing/2014/main" id="{803AD7BF-7AFB-DD40-BFAF-8E5D75A359D1}"/>
              </a:ext>
            </a:extLst>
          </p:cNvPr>
          <p:cNvCxnSpPr>
            <a:cxnSpLocks/>
          </p:cNvCxnSpPr>
          <p:nvPr userDrawn="1"/>
        </p:nvCxnSpPr>
        <p:spPr>
          <a:xfrm flipH="1">
            <a:off x="975360" y="-193883"/>
            <a:ext cx="2791968" cy="655999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49AB5B-6328-A940-B59C-EDC168871C1C}"/>
              </a:ext>
            </a:extLst>
          </p:cNvPr>
          <p:cNvCxnSpPr>
            <a:cxnSpLocks/>
          </p:cNvCxnSpPr>
          <p:nvPr userDrawn="1"/>
        </p:nvCxnSpPr>
        <p:spPr>
          <a:xfrm flipH="1">
            <a:off x="4738849" y="3023616"/>
            <a:ext cx="2698271" cy="633984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F3FB65-F56B-9D46-861C-E7022712724E}"/>
              </a:ext>
            </a:extLst>
          </p:cNvPr>
          <p:cNvCxnSpPr>
            <a:cxnSpLocks/>
          </p:cNvCxnSpPr>
          <p:nvPr userDrawn="1"/>
        </p:nvCxnSpPr>
        <p:spPr>
          <a:xfrm flipH="1">
            <a:off x="987554" y="4828032"/>
            <a:ext cx="654609" cy="1538075"/>
          </a:xfrm>
          <a:prstGeom prst="line">
            <a:avLst/>
          </a:prstGeom>
          <a:ln w="101600" cap="rnd">
            <a:solidFill>
              <a:schemeClr val="accent5"/>
            </a:solidFill>
            <a:roun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44A68E7-78A5-F846-80EE-AC276CA6F2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73328" y="3071936"/>
            <a:ext cx="456338" cy="491337"/>
          </a:xfrm>
          <a:prstGeom prst="rect">
            <a:avLst/>
          </a:prstGeom>
        </p:spPr>
      </p:pic>
      <p:pic>
        <p:nvPicPr>
          <p:cNvPr id="8" name="Picture 7">
            <a:extLst>
              <a:ext uri="{FF2B5EF4-FFF2-40B4-BE49-F238E27FC236}">
                <a16:creationId xmlns:a16="http://schemas.microsoft.com/office/drawing/2014/main" id="{08EA1B8D-117E-944C-9BEC-DE793A45C40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1573363368"/>
      </p:ext>
    </p:extLst>
  </p:cSld>
  <p:clrMap bg1="lt1" tx1="dk1" bg2="lt2" tx2="dk2" accent1="accent1" accent2="accent2" accent3="accent3" accent4="accent4" accent5="accent5" accent6="accent6" hlink="hlink" folHlink="folHlink"/>
  <p:sldLayoutIdLst>
    <p:sldLayoutId id="2147483675"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BA4303-ABFC-B648-8EB9-F8EFAAF70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Tree>
    <p:extLst>
      <p:ext uri="{BB962C8B-B14F-4D97-AF65-F5344CB8AC3E}">
        <p14:creationId xmlns:p14="http://schemas.microsoft.com/office/powerpoint/2010/main" val="1242990415"/>
      </p:ext>
    </p:extLst>
  </p:cSld>
  <p:clrMap bg1="lt1" tx1="dk1" bg2="lt2" tx2="dk2" accent1="accent1" accent2="accent2" accent3="accent3" accent4="accent4" accent5="accent5" accent6="accent6" hlink="hlink" folHlink="folHlink"/>
  <p:sldLayoutIdLst>
    <p:sldLayoutId id="2147483677"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969D16-6061-E54D-8420-37FC5F71C0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817572761"/>
      </p:ext>
    </p:extLst>
  </p:cSld>
  <p:clrMap bg1="lt1" tx1="dk1" bg2="lt2" tx2="dk2" accent1="accent1" accent2="accent2" accent3="accent3" accent4="accent4" accent5="accent5" accent6="accent6" hlink="hlink" folHlink="folHlink"/>
  <p:sldLayoutIdLst>
    <p:sldLayoutId id="2147483679"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4D618-89C6-4F4C-A09D-4926B437C7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1987106312"/>
      </p:ext>
    </p:extLst>
  </p:cSld>
  <p:clrMap bg1="lt1" tx1="dk1" bg2="lt2" tx2="dk2" accent1="accent1" accent2="accent2" accent3="accent3" accent4="accent4" accent5="accent5" accent6="accent6" hlink="hlink" folHlink="folHlink"/>
  <p:sldLayoutIdLst>
    <p:sldLayoutId id="2147483681" r:id="rId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8ECD12-8A09-3845-9152-E974D2CAB13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pic>
        <p:nvPicPr>
          <p:cNvPr id="3" name="Picture 2">
            <a:extLst>
              <a:ext uri="{FF2B5EF4-FFF2-40B4-BE49-F238E27FC236}">
                <a16:creationId xmlns:a16="http://schemas.microsoft.com/office/drawing/2014/main" id="{4019FB62-FE01-1849-82E8-3E183F40EA54}"/>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59811" y="204213"/>
            <a:ext cx="567237" cy="669506"/>
          </a:xfrm>
          <a:prstGeom prst="rect">
            <a:avLst/>
          </a:prstGeom>
        </p:spPr>
      </p:pic>
    </p:spTree>
    <p:extLst>
      <p:ext uri="{BB962C8B-B14F-4D97-AF65-F5344CB8AC3E}">
        <p14:creationId xmlns:p14="http://schemas.microsoft.com/office/powerpoint/2010/main" val="627510635"/>
      </p:ext>
    </p:extLst>
  </p:cSld>
  <p:clrMap bg1="lt1" tx1="dk1" bg2="lt2" tx2="dk2" accent1="accent1" accent2="accent2" accent3="accent3" accent4="accent4" accent5="accent5" accent6="accent6" hlink="hlink" folHlink="folHlink"/>
  <p:sldLayoutIdLst>
    <p:sldLayoutId id="2147483685" r:id="rId1"/>
    <p:sldLayoutId id="2147483732" r:id="rId2"/>
    <p:sldLayoutId id="2147483723" r:id="rId3"/>
    <p:sldLayoutId id="2147483724" r:id="rId4"/>
    <p:sldLayoutId id="2147483725" r:id="rId5"/>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F3A161-8CB1-A040-BBCD-3AB3AE1ED47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362220" y="389937"/>
            <a:ext cx="492188" cy="493136"/>
          </a:xfrm>
          <a:prstGeom prst="rect">
            <a:avLst/>
          </a:prstGeom>
        </p:spPr>
      </p:pic>
    </p:spTree>
    <p:extLst>
      <p:ext uri="{BB962C8B-B14F-4D97-AF65-F5344CB8AC3E}">
        <p14:creationId xmlns:p14="http://schemas.microsoft.com/office/powerpoint/2010/main" val="340038443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3" r:id="rId5"/>
    <p:sldLayoutId id="2147483734" r:id="rId6"/>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9361C4-A2C5-A04B-BA6C-A3A285C4DB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362220" y="389937"/>
            <a:ext cx="492187" cy="493136"/>
          </a:xfrm>
          <a:prstGeom prst="rect">
            <a:avLst/>
          </a:prstGeom>
        </p:spPr>
      </p:pic>
    </p:spTree>
    <p:extLst>
      <p:ext uri="{BB962C8B-B14F-4D97-AF65-F5344CB8AC3E}">
        <p14:creationId xmlns:p14="http://schemas.microsoft.com/office/powerpoint/2010/main" val="3494319319"/>
      </p:ext>
    </p:extLst>
  </p:cSld>
  <p:clrMap bg1="lt1" tx1="dk1" bg2="lt2" tx2="dk2" accent1="accent1" accent2="accent2" accent3="accent3" accent4="accent4" accent5="accent5" accent6="accent6" hlink="hlink" folHlink="folHlink"/>
  <p:sldLayoutIdLst>
    <p:sldLayoutId id="2147483736" r:id="rId1"/>
    <p:sldLayoutId id="2147483737" r:id="rId2"/>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A5B32-59C8-CC41-AE2F-8B1AECF8E699}"/>
              </a:ext>
            </a:extLst>
          </p:cNvPr>
          <p:cNvSpPr>
            <a:spLocks noGrp="1"/>
          </p:cNvSpPr>
          <p:nvPr>
            <p:ph type="body" sz="quarter" idx="10"/>
          </p:nvPr>
        </p:nvSpPr>
        <p:spPr>
          <a:xfrm>
            <a:off x="968188" y="799689"/>
            <a:ext cx="6544236" cy="2781890"/>
          </a:xfrm>
        </p:spPr>
        <p:txBody>
          <a:bodyPr/>
          <a:lstStyle/>
          <a:p>
            <a:endParaRPr lang="pt-BR" dirty="0"/>
          </a:p>
        </p:txBody>
      </p:sp>
      <p:sp>
        <p:nvSpPr>
          <p:cNvPr id="3" name="Text Placeholder 2">
            <a:extLst>
              <a:ext uri="{FF2B5EF4-FFF2-40B4-BE49-F238E27FC236}">
                <a16:creationId xmlns:a16="http://schemas.microsoft.com/office/drawing/2014/main" id="{57B4FF87-73A3-F74E-A709-6292BD08D851}"/>
              </a:ext>
            </a:extLst>
          </p:cNvPr>
          <p:cNvSpPr>
            <a:spLocks noGrp="1"/>
          </p:cNvSpPr>
          <p:nvPr>
            <p:ph type="body" sz="quarter" idx="11"/>
          </p:nvPr>
        </p:nvSpPr>
        <p:spPr>
          <a:xfrm>
            <a:off x="12875325" y="7981727"/>
            <a:ext cx="1370249" cy="583064"/>
          </a:xfrm>
        </p:spPr>
        <p:txBody>
          <a:bodyPr/>
          <a:lstStyle/>
          <a:p>
            <a:r>
              <a:rPr lang="pt-BR" sz="1900" dirty="0">
                <a:highlight>
                  <a:srgbClr val="000000"/>
                </a:highlight>
              </a:rPr>
              <a:t>Abril/21</a:t>
            </a:r>
          </a:p>
        </p:txBody>
      </p:sp>
      <p:sp>
        <p:nvSpPr>
          <p:cNvPr id="4" name="Text Placeholder 1">
            <a:extLst>
              <a:ext uri="{FF2B5EF4-FFF2-40B4-BE49-F238E27FC236}">
                <a16:creationId xmlns:a16="http://schemas.microsoft.com/office/drawing/2014/main" id="{9680332B-1FCE-4389-8FE5-3A3E8E08FAB5}"/>
              </a:ext>
            </a:extLst>
          </p:cNvPr>
          <p:cNvSpPr txBox="1">
            <a:spLocks/>
          </p:cNvSpPr>
          <p:nvPr/>
        </p:nvSpPr>
        <p:spPr>
          <a:xfrm>
            <a:off x="340658" y="6202342"/>
            <a:ext cx="7799295" cy="1472680"/>
          </a:xfrm>
          <a:prstGeom prst="rect">
            <a:avLst/>
          </a:prstGeom>
        </p:spPr>
        <p:txBody>
          <a:bodyPr anchor="t">
            <a:noAutofit/>
          </a:bodyPr>
          <a:lstStyle>
            <a:lvl1pPr marL="0" indent="0" algn="l" defTabSz="1218712" rtl="0" eaLnBrk="1" latinLnBrk="0" hangingPunct="1">
              <a:lnSpc>
                <a:spcPts val="11000"/>
              </a:lnSpc>
              <a:spcBef>
                <a:spcPts val="1333"/>
              </a:spcBef>
              <a:buFont typeface="Arial" panose="020B0604020202020204" pitchFamily="34" charset="0"/>
              <a:buNone/>
              <a:defRPr sz="10500" b="0" i="0" kern="1200" baseline="0">
                <a:solidFill>
                  <a:schemeClr val="bg2"/>
                </a:solidFill>
                <a:latin typeface="Lato Black" panose="020F0502020204030203" pitchFamily="34" charset="77"/>
                <a:ea typeface="Lato Black" panose="020F0502020204030203" pitchFamily="34" charset="77"/>
                <a:cs typeface="Arial Narrow" charset="0"/>
              </a:defRPr>
            </a:lvl1pPr>
            <a:lvl2pPr marL="914034" indent="-304678" algn="l" defTabSz="1218712" rtl="0" eaLnBrk="1" latinLnBrk="0" hangingPunct="1">
              <a:lnSpc>
                <a:spcPct val="90000"/>
              </a:lnSpc>
              <a:spcBef>
                <a:spcPts val="666"/>
              </a:spcBef>
              <a:buFont typeface="Arial" panose="020B0604020202020204" pitchFamily="34" charset="0"/>
              <a:buChar char="•"/>
              <a:defRPr sz="3199" kern="1200">
                <a:solidFill>
                  <a:schemeClr val="tx1"/>
                </a:solidFill>
                <a:latin typeface="+mn-lt"/>
                <a:ea typeface="+mn-ea"/>
                <a:cs typeface="+mn-cs"/>
              </a:defRPr>
            </a:lvl2pPr>
            <a:lvl3pPr marL="1523390" indent="-304678" algn="l" defTabSz="1218712" rtl="0" eaLnBrk="1" latinLnBrk="0" hangingPunct="1">
              <a:lnSpc>
                <a:spcPct val="90000"/>
              </a:lnSpc>
              <a:spcBef>
                <a:spcPts val="666"/>
              </a:spcBef>
              <a:buFont typeface="Arial" panose="020B0604020202020204" pitchFamily="34" charset="0"/>
              <a:buChar char="•"/>
              <a:defRPr sz="2666" kern="1200">
                <a:solidFill>
                  <a:schemeClr val="tx1"/>
                </a:solidFill>
                <a:latin typeface="+mn-lt"/>
                <a:ea typeface="+mn-ea"/>
                <a:cs typeface="+mn-cs"/>
              </a:defRPr>
            </a:lvl3pPr>
            <a:lvl4pPr marL="213274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4pPr>
            <a:lvl5pPr marL="2742103"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5pPr>
            <a:lvl6pPr marL="3351459"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6pPr>
            <a:lvl7pPr marL="3960815"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7pPr>
            <a:lvl8pPr marL="4570171"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8pPr>
            <a:lvl9pPr marL="5179527" indent="-304678" algn="l" defTabSz="1218712" rtl="0" eaLnBrk="1" latinLnBrk="0" hangingPunct="1">
              <a:lnSpc>
                <a:spcPct val="90000"/>
              </a:lnSpc>
              <a:spcBef>
                <a:spcPts val="666"/>
              </a:spcBef>
              <a:buFont typeface="Arial" panose="020B0604020202020204" pitchFamily="34" charset="0"/>
              <a:buChar char="•"/>
              <a:defRPr sz="2399" kern="1200">
                <a:solidFill>
                  <a:schemeClr val="tx1"/>
                </a:solidFill>
                <a:latin typeface="+mn-lt"/>
                <a:ea typeface="+mn-ea"/>
                <a:cs typeface="+mn-cs"/>
              </a:defRPr>
            </a:lvl9pPr>
          </a:lstStyle>
          <a:p>
            <a:r>
              <a:rPr lang="pt-BR" sz="8800" dirty="0">
                <a:solidFill>
                  <a:srgbClr val="403C38"/>
                </a:solidFill>
                <a:effectLst>
                  <a:outerShdw blurRad="38100" dist="38100" dir="2700000" algn="tl">
                    <a:srgbClr val="000000">
                      <a:alpha val="43137"/>
                    </a:srgbClr>
                  </a:outerShdw>
                </a:effectLst>
              </a:rPr>
              <a:t>PROTHEUS</a:t>
            </a:r>
          </a:p>
        </p:txBody>
      </p:sp>
      <p:pic>
        <p:nvPicPr>
          <p:cNvPr id="5" name="Imagem 4" descr="Novo TED e DOC, sistema PIX será liberado para todos em 16 de novembro — Foto: Divulgação/Banco Central">
            <a:extLst>
              <a:ext uri="{FF2B5EF4-FFF2-40B4-BE49-F238E27FC236}">
                <a16:creationId xmlns:a16="http://schemas.microsoft.com/office/drawing/2014/main" id="{3CB62B8A-25BE-49EA-8C40-E75E5702C23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8188" y="799690"/>
            <a:ext cx="6544236" cy="2781890"/>
          </a:xfrm>
          <a:prstGeom prst="rect">
            <a:avLst/>
          </a:prstGeom>
          <a:noFill/>
          <a:ln>
            <a:noFill/>
          </a:ln>
        </p:spPr>
      </p:pic>
    </p:spTree>
    <p:extLst>
      <p:ext uri="{BB962C8B-B14F-4D97-AF65-F5344CB8AC3E}">
        <p14:creationId xmlns:p14="http://schemas.microsoft.com/office/powerpoint/2010/main" val="4987778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a:solidFill>
                  <a:schemeClr val="accent5"/>
                </a:solidFill>
              </a:rPr>
              <a:t>PIX no </a:t>
            </a:r>
            <a:r>
              <a:rPr lang="en-US" dirty="0" err="1">
                <a:solidFill>
                  <a:schemeClr val="accent5"/>
                </a:solidFill>
              </a:rPr>
              <a:t>Protheus</a:t>
            </a:r>
            <a:r>
              <a:rPr lang="en-US" dirty="0">
                <a:solidFill>
                  <a:schemeClr val="accent5"/>
                </a:solidFill>
              </a:rPr>
              <a:t> – </a:t>
            </a:r>
            <a:r>
              <a:rPr lang="en-US" dirty="0" err="1">
                <a:solidFill>
                  <a:schemeClr val="accent5"/>
                </a:solidFill>
              </a:rPr>
              <a:t>passo</a:t>
            </a:r>
            <a:r>
              <a:rPr lang="en-US" dirty="0">
                <a:solidFill>
                  <a:schemeClr val="accent5"/>
                </a:solidFill>
              </a:rPr>
              <a:t> a </a:t>
            </a:r>
            <a:r>
              <a:rPr lang="en-US" dirty="0" err="1">
                <a:solidFill>
                  <a:schemeClr val="accent5"/>
                </a:solidFill>
              </a:rPr>
              <a:t>passo</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1º Atualização</a:t>
            </a:r>
          </a:p>
          <a:p>
            <a:pPr marL="0" indent="0">
              <a:buNone/>
            </a:pPr>
            <a:endParaRPr lang="pt-BR" sz="2200" dirty="0">
              <a:latin typeface="Arial Nova" panose="020B0504020202020204" pitchFamily="34" charset="0"/>
            </a:endParaRPr>
          </a:p>
          <a:p>
            <a:pPr>
              <a:buFont typeface="Wingdings" panose="05000000000000000000" pitchFamily="2" charset="2"/>
              <a:buChar char="ü"/>
            </a:pPr>
            <a:r>
              <a:rPr lang="pt-BR" sz="2200" dirty="0">
                <a:latin typeface="Arial Nova" panose="020B0504020202020204" pitchFamily="34" charset="0"/>
              </a:rPr>
              <a:t> Aplicar pacote disponibilizado de acordo com a versão;</a:t>
            </a:r>
          </a:p>
          <a:p>
            <a:pPr>
              <a:buFont typeface="Wingdings" panose="05000000000000000000" pitchFamily="2" charset="2"/>
              <a:buChar char="ü"/>
            </a:pPr>
            <a:endParaRPr lang="pt-BR" sz="2200" dirty="0">
              <a:latin typeface="Arial Nova" panose="020B0504020202020204" pitchFamily="34" charset="0"/>
            </a:endParaRPr>
          </a:p>
          <a:p>
            <a:pPr>
              <a:buFont typeface="Wingdings" panose="05000000000000000000" pitchFamily="2" charset="2"/>
              <a:buChar char="ü"/>
            </a:pPr>
            <a:r>
              <a:rPr lang="pt-BR" sz="2200" dirty="0">
                <a:latin typeface="Arial Nova" panose="020B0504020202020204" pitchFamily="34" charset="0"/>
              </a:rPr>
              <a:t> Rodar </a:t>
            </a:r>
            <a:r>
              <a:rPr lang="pt-BR" sz="2200" dirty="0" err="1">
                <a:latin typeface="Arial Nova" panose="020B0504020202020204" pitchFamily="34" charset="0"/>
              </a:rPr>
              <a:t>Compatibilizador</a:t>
            </a:r>
            <a:r>
              <a:rPr lang="pt-BR" sz="2200" dirty="0">
                <a:latin typeface="Arial Nova" panose="020B0504020202020204" pitchFamily="34" charset="0"/>
              </a:rPr>
              <a:t> para criação de novos campos e tabelas;</a:t>
            </a:r>
          </a:p>
          <a:p>
            <a:pPr>
              <a:buFont typeface="Wingdings" panose="05000000000000000000" pitchFamily="2" charset="2"/>
              <a:buChar char="ü"/>
            </a:pPr>
            <a:endParaRPr lang="pt-BR" sz="2200" dirty="0">
              <a:latin typeface="Arial Nova" panose="020B0504020202020204" pitchFamily="34" charset="0"/>
            </a:endParaRPr>
          </a:p>
          <a:p>
            <a:pPr>
              <a:buFont typeface="Wingdings" panose="05000000000000000000" pitchFamily="2" charset="2"/>
              <a:buChar char="ü"/>
            </a:pPr>
            <a:r>
              <a:rPr lang="pt-BR" sz="2200" dirty="0">
                <a:latin typeface="Arial Nova" panose="020B0504020202020204" pitchFamily="34" charset="0"/>
              </a:rPr>
              <a:t> Alterar layout da remessa e retorno conforme manual do banco;</a:t>
            </a:r>
          </a:p>
          <a:p>
            <a:pPr>
              <a:buFont typeface="Wingdings" panose="05000000000000000000" pitchFamily="2" charset="2"/>
              <a:buChar char="ü"/>
            </a:pPr>
            <a:endParaRPr lang="pt-BR" sz="2200" dirty="0">
              <a:latin typeface="Arial Nova" panose="020B0504020202020204" pitchFamily="34" charset="0"/>
            </a:endParaRPr>
          </a:p>
          <a:p>
            <a:pPr>
              <a:buFont typeface="Wingdings" panose="05000000000000000000" pitchFamily="2" charset="2"/>
              <a:buChar char="ü"/>
            </a:pPr>
            <a:r>
              <a:rPr lang="pt-BR" sz="2200" dirty="0">
                <a:latin typeface="Arial Nova" panose="020B0504020202020204" pitchFamily="34" charset="0"/>
              </a:rPr>
              <a:t> Incluir rotina FINA890 no menu do financeiro (Monitor PIX);</a:t>
            </a:r>
          </a:p>
          <a:p>
            <a:pPr>
              <a:buFont typeface="Wingdings" panose="05000000000000000000" pitchFamily="2" charset="2"/>
              <a:buChar char="ü"/>
            </a:pPr>
            <a:endParaRPr lang="pt-BR" sz="2200" dirty="0">
              <a:latin typeface="Arial Nova" panose="020B0504020202020204" pitchFamily="34" charset="0"/>
            </a:endParaRPr>
          </a:p>
          <a:p>
            <a:pPr>
              <a:buFont typeface="Wingdings" panose="05000000000000000000" pitchFamily="2" charset="2"/>
              <a:buChar char="ü"/>
            </a:pPr>
            <a:r>
              <a:rPr lang="pt-BR" sz="2200" dirty="0">
                <a:latin typeface="Arial Nova" panose="020B0504020202020204" pitchFamily="34" charset="0"/>
              </a:rPr>
              <a:t> Incluir código ISPB no cadastro do banco (SA6-&gt;A6_ISPB);</a:t>
            </a:r>
          </a:p>
          <a:p>
            <a:pPr>
              <a:buFont typeface="Wingdings" panose="05000000000000000000" pitchFamily="2" charset="2"/>
              <a:buChar char="ü"/>
            </a:pPr>
            <a:endParaRPr lang="pt-BR" sz="2200" dirty="0">
              <a:latin typeface="Arial Nova" panose="020B0504020202020204" pitchFamily="34" charset="0"/>
            </a:endParaRPr>
          </a:p>
          <a:p>
            <a:pPr>
              <a:buFont typeface="Wingdings" panose="05000000000000000000" pitchFamily="2" charset="2"/>
              <a:buChar char="ü"/>
            </a:pPr>
            <a:r>
              <a:rPr lang="pt-BR" sz="2200" dirty="0">
                <a:latin typeface="Arial Nova" panose="020B0504020202020204" pitchFamily="34" charset="0"/>
              </a:rPr>
              <a:t> Incluir Chave PIX da empresa no cadastro de bancos (SA6), outras ações/complemento (tabela F70).</a:t>
            </a:r>
          </a:p>
          <a:p>
            <a:pPr>
              <a:buFont typeface="Wingdings" panose="05000000000000000000" pitchFamily="2" charset="2"/>
              <a:buChar char="ü"/>
            </a:pPr>
            <a:endParaRPr lang="pt-BR" sz="2200" dirty="0">
              <a:latin typeface="Arial Nova" panose="020B0504020202020204" pitchFamily="34" charset="0"/>
            </a:endParaRPr>
          </a:p>
          <a:p>
            <a:pPr>
              <a:buFont typeface="Wingdings" panose="05000000000000000000" pitchFamily="2" charset="2"/>
              <a:buChar char="ü"/>
            </a:pPr>
            <a:endParaRPr lang="pt-BR" sz="2200" dirty="0">
              <a:latin typeface="Arial Nova" panose="020B0504020202020204" pitchFamily="34" charset="0"/>
            </a:endParaRPr>
          </a:p>
          <a:p>
            <a:pPr>
              <a:buFont typeface="Wingdings" panose="05000000000000000000" pitchFamily="2" charset="2"/>
              <a:buChar char="ü"/>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p:txBody>
      </p:sp>
    </p:spTree>
    <p:extLst>
      <p:ext uri="{BB962C8B-B14F-4D97-AF65-F5344CB8AC3E}">
        <p14:creationId xmlns:p14="http://schemas.microsoft.com/office/powerpoint/2010/main" val="18219542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a:solidFill>
                  <a:schemeClr val="accent5"/>
                </a:solidFill>
              </a:rPr>
              <a:t>PIX no </a:t>
            </a:r>
            <a:r>
              <a:rPr lang="en-US" dirty="0" err="1">
                <a:solidFill>
                  <a:schemeClr val="accent5"/>
                </a:solidFill>
              </a:rPr>
              <a:t>Protheus</a:t>
            </a:r>
            <a:r>
              <a:rPr lang="en-US" dirty="0">
                <a:solidFill>
                  <a:schemeClr val="accent5"/>
                </a:solidFill>
              </a:rPr>
              <a:t> – </a:t>
            </a:r>
            <a:r>
              <a:rPr lang="en-US" dirty="0" err="1">
                <a:solidFill>
                  <a:schemeClr val="accent5"/>
                </a:solidFill>
              </a:rPr>
              <a:t>passo</a:t>
            </a:r>
            <a:r>
              <a:rPr lang="en-US" dirty="0">
                <a:solidFill>
                  <a:schemeClr val="accent5"/>
                </a:solidFill>
              </a:rPr>
              <a:t> a </a:t>
            </a:r>
            <a:r>
              <a:rPr lang="en-US" dirty="0" err="1">
                <a:solidFill>
                  <a:schemeClr val="accent5"/>
                </a:solidFill>
              </a:rPr>
              <a:t>passo</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PIX a Pagar:</a:t>
            </a: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r>
              <a:rPr lang="pt-BR" sz="2200" dirty="0">
                <a:latin typeface="Arial Nova" panose="020B0504020202020204" pitchFamily="34" charset="0"/>
              </a:rPr>
              <a:t>1º Alteração do layout CNAB a Pagar;</a:t>
            </a:r>
          </a:p>
          <a:p>
            <a:pPr>
              <a:buFontTx/>
              <a:buChar char="-"/>
            </a:pPr>
            <a:r>
              <a:rPr lang="pt-BR" sz="2200" dirty="0">
                <a:latin typeface="Arial Nova" panose="020B0504020202020204" pitchFamily="34" charset="0"/>
              </a:rPr>
              <a:t>Inclusão do Segmento B obrigatório para envio das informações do PIX, além de outros campos no Segmento A e J52, conforme descrito no manual do banco;</a:t>
            </a: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r>
              <a:rPr lang="pt-BR" sz="2200" dirty="0">
                <a:latin typeface="Arial Nova" panose="020B0504020202020204" pitchFamily="34" charset="0"/>
              </a:rPr>
              <a:t>2º Cadastro da chave PIX do fornecedor;</a:t>
            </a:r>
          </a:p>
          <a:p>
            <a:pPr>
              <a:buFontTx/>
              <a:buChar char="-"/>
            </a:pPr>
            <a:r>
              <a:rPr lang="pt-BR" sz="2200" dirty="0">
                <a:latin typeface="Arial Nova" panose="020B0504020202020204" pitchFamily="34" charset="0"/>
              </a:rPr>
              <a:t>Inclusão das chaves do fornecedor, sendo que a chave não pode ser repetida para utilização em bancos diferentes;</a:t>
            </a:r>
          </a:p>
          <a:p>
            <a:pPr marL="0" indent="0">
              <a:buNone/>
            </a:pPr>
            <a:r>
              <a:rPr lang="pt-BR" sz="2200" dirty="0">
                <a:latin typeface="Arial Nova" panose="020B0504020202020204" pitchFamily="34" charset="0"/>
              </a:rPr>
              <a:t>ou</a:t>
            </a:r>
          </a:p>
          <a:p>
            <a:pPr marL="0" indent="0">
              <a:buNone/>
            </a:pPr>
            <a:r>
              <a:rPr lang="pt-BR" sz="2200" dirty="0">
                <a:latin typeface="Arial Nova" panose="020B0504020202020204" pitchFamily="34" charset="0"/>
              </a:rPr>
              <a:t>3º Inclusão do QR </a:t>
            </a:r>
            <a:r>
              <a:rPr lang="pt-BR" sz="2200" dirty="0" err="1">
                <a:latin typeface="Arial Nova" panose="020B0504020202020204" pitchFamily="34" charset="0"/>
              </a:rPr>
              <a:t>Code</a:t>
            </a:r>
            <a:r>
              <a:rPr lang="pt-BR" sz="2200" dirty="0">
                <a:latin typeface="Arial Nova" panose="020B0504020202020204" pitchFamily="34" charset="0"/>
              </a:rPr>
              <a:t> pelo complemento do título;</a:t>
            </a:r>
          </a:p>
          <a:p>
            <a:pPr marL="0" indent="0">
              <a:buNone/>
            </a:pPr>
            <a:r>
              <a:rPr lang="pt-BR" sz="2200" dirty="0">
                <a:latin typeface="Arial Nova" panose="020B0504020202020204" pitchFamily="34" charset="0"/>
              </a:rPr>
              <a:t>- Quando o pagamento do título for através da leitura de um QR </a:t>
            </a:r>
            <a:r>
              <a:rPr lang="pt-BR" sz="2200" dirty="0" err="1">
                <a:latin typeface="Arial Nova" panose="020B0504020202020204" pitchFamily="34" charset="0"/>
              </a:rPr>
              <a:t>Code</a:t>
            </a:r>
            <a:r>
              <a:rPr lang="pt-BR" sz="2200" dirty="0">
                <a:latin typeface="Arial Nova" panose="020B0504020202020204" pitchFamily="34" charset="0"/>
              </a:rPr>
              <a:t>, acessar a aba PIX na rotina Funções Contas a Pagar, Outras Ações;</a:t>
            </a:r>
          </a:p>
          <a:p>
            <a:pPr marL="0" indent="0">
              <a:buNone/>
            </a:pPr>
            <a:endParaRPr lang="pt-BR" sz="2200" dirty="0">
              <a:latin typeface="Arial Nova" panose="020B0504020202020204" pitchFamily="34" charset="0"/>
            </a:endParaRPr>
          </a:p>
        </p:txBody>
      </p:sp>
    </p:spTree>
    <p:extLst>
      <p:ext uri="{BB962C8B-B14F-4D97-AF65-F5344CB8AC3E}">
        <p14:creationId xmlns:p14="http://schemas.microsoft.com/office/powerpoint/2010/main" val="6298864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a:solidFill>
                  <a:schemeClr val="accent5"/>
                </a:solidFill>
              </a:rPr>
              <a:t>PIX no </a:t>
            </a:r>
            <a:r>
              <a:rPr lang="en-US" dirty="0" err="1">
                <a:solidFill>
                  <a:schemeClr val="accent5"/>
                </a:solidFill>
              </a:rPr>
              <a:t>Protheus</a:t>
            </a:r>
            <a:r>
              <a:rPr lang="en-US" dirty="0">
                <a:solidFill>
                  <a:schemeClr val="accent5"/>
                </a:solidFill>
              </a:rPr>
              <a:t> – </a:t>
            </a:r>
            <a:r>
              <a:rPr lang="en-US" dirty="0" err="1">
                <a:solidFill>
                  <a:schemeClr val="accent5"/>
                </a:solidFill>
              </a:rPr>
              <a:t>passo</a:t>
            </a:r>
            <a:r>
              <a:rPr lang="en-US" dirty="0">
                <a:solidFill>
                  <a:schemeClr val="accent5"/>
                </a:solidFill>
              </a:rPr>
              <a:t> a </a:t>
            </a:r>
            <a:r>
              <a:rPr lang="en-US" dirty="0" err="1">
                <a:solidFill>
                  <a:schemeClr val="accent5"/>
                </a:solidFill>
              </a:rPr>
              <a:t>passo</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PIX a Receber:</a:t>
            </a:r>
          </a:p>
          <a:p>
            <a:pPr marL="0" indent="0">
              <a:buNone/>
            </a:pPr>
            <a:endParaRPr lang="pt-BR" sz="2200" dirty="0">
              <a:latin typeface="Arial Nova" panose="020B0504020202020204" pitchFamily="34" charset="0"/>
            </a:endParaRPr>
          </a:p>
          <a:p>
            <a:pPr marL="0" indent="0">
              <a:buNone/>
            </a:pPr>
            <a:r>
              <a:rPr lang="pt-BR" sz="2200" dirty="0">
                <a:latin typeface="Arial Nova" panose="020B0504020202020204" pitchFamily="34" charset="0"/>
              </a:rPr>
              <a:t>1º Alteração do layout CNAB a Receber;</a:t>
            </a:r>
          </a:p>
          <a:p>
            <a:pPr>
              <a:buFontTx/>
              <a:buChar char="-"/>
            </a:pPr>
            <a:r>
              <a:rPr lang="pt-BR" sz="2200" dirty="0">
                <a:latin typeface="Arial Nova" panose="020B0504020202020204" pitchFamily="34" charset="0"/>
              </a:rPr>
              <a:t>Inclusão dos novos blocos para atender os campos com os dados da Chave PIX, conforme descrito no manual do banco;</a:t>
            </a:r>
          </a:p>
          <a:p>
            <a:pPr>
              <a:buFontTx/>
              <a:buChar char="-"/>
            </a:pPr>
            <a:r>
              <a:rPr lang="pt-BR" sz="2200" dirty="0">
                <a:latin typeface="Arial Nova" panose="020B0504020202020204" pitchFamily="34" charset="0"/>
              </a:rPr>
              <a:t>Novo layout para envio dos dados do PIX com 750 posições.</a:t>
            </a:r>
          </a:p>
          <a:p>
            <a:pPr>
              <a:buFontTx/>
              <a:buChar char="-"/>
            </a:pPr>
            <a:endParaRPr lang="pt-BR" sz="2200" dirty="0">
              <a:latin typeface="Arial Nova" panose="020B0504020202020204" pitchFamily="34" charset="0"/>
            </a:endParaRPr>
          </a:p>
          <a:p>
            <a:pPr marL="0" indent="0">
              <a:buNone/>
            </a:pPr>
            <a:r>
              <a:rPr lang="pt-BR" sz="2200" dirty="0">
                <a:latin typeface="Arial Nova" panose="020B0504020202020204" pitchFamily="34" charset="0"/>
              </a:rPr>
              <a:t>2º Cadastro de clientes/Outras ações/Complemento do cliente: informar se o cliente deseja que seus títulos sejam gerados com a situação de cobrança PIX;</a:t>
            </a:r>
          </a:p>
          <a:p>
            <a:pPr marL="0" indent="0">
              <a:buNone/>
            </a:pPr>
            <a:endParaRPr lang="pt-BR" sz="2200" dirty="0">
              <a:latin typeface="Arial Nova" panose="020B0504020202020204" pitchFamily="34" charset="0"/>
            </a:endParaRPr>
          </a:p>
          <a:p>
            <a:pPr marL="0" indent="0">
              <a:buNone/>
            </a:pPr>
            <a:r>
              <a:rPr lang="pt-BR" sz="2200" dirty="0">
                <a:latin typeface="Arial Nova" panose="020B0504020202020204" pitchFamily="34" charset="0"/>
              </a:rPr>
              <a:t>3º Para títulos gerados em situação de cobrança diferente de PIX, é possível efetuar a alteração através do Complemento do Título, alterando para PIX = Sim;</a:t>
            </a:r>
          </a:p>
          <a:p>
            <a:pPr marL="0" indent="0">
              <a:buNone/>
            </a:pPr>
            <a:endParaRPr lang="pt-BR" sz="2200" dirty="0">
              <a:latin typeface="Arial Nova" panose="020B0504020202020204" pitchFamily="34" charset="0"/>
            </a:endParaRPr>
          </a:p>
          <a:p>
            <a:pPr marL="0" indent="0">
              <a:buNone/>
            </a:pPr>
            <a:r>
              <a:rPr lang="pt-BR" sz="2200" dirty="0">
                <a:latin typeface="Arial Nova" panose="020B0504020202020204" pitchFamily="34" charset="0"/>
              </a:rPr>
              <a:t>4º Utilização do Monitor PIX para controle e situação dos títulos a receber;</a:t>
            </a:r>
          </a:p>
          <a:p>
            <a:pPr>
              <a:buFont typeface="Wingdings" panose="05000000000000000000" pitchFamily="2" charset="2"/>
              <a:buChar char="Ø"/>
            </a:pPr>
            <a:endParaRPr lang="pt-BR" sz="2200" dirty="0">
              <a:latin typeface="Arial Nova" panose="020B0504020202020204" pitchFamily="34" charset="0"/>
            </a:endParaRPr>
          </a:p>
          <a:p>
            <a:pPr>
              <a:buFont typeface="Wingdings" panose="05000000000000000000" pitchFamily="2" charset="2"/>
              <a:buChar char="Ø"/>
            </a:pPr>
            <a:r>
              <a:rPr lang="pt-BR" sz="2200" dirty="0">
                <a:latin typeface="Arial Nova" panose="020B0504020202020204" pitchFamily="34" charset="0"/>
              </a:rPr>
              <a:t>  O processo de geração do arquivo de remessa PIX será através </a:t>
            </a:r>
            <a:r>
              <a:rPr lang="pt-BR" sz="2200">
                <a:latin typeface="Arial Nova" panose="020B0504020202020204" pitchFamily="34" charset="0"/>
              </a:rPr>
              <a:t>do monitor PIX.</a:t>
            </a: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p:txBody>
      </p:sp>
    </p:spTree>
    <p:extLst>
      <p:ext uri="{BB962C8B-B14F-4D97-AF65-F5344CB8AC3E}">
        <p14:creationId xmlns:p14="http://schemas.microsoft.com/office/powerpoint/2010/main" val="20570106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Cadastro</a:t>
            </a:r>
            <a:r>
              <a:rPr lang="en-US" dirty="0">
                <a:solidFill>
                  <a:schemeClr val="accent5"/>
                </a:solidFill>
              </a:rPr>
              <a:t> de </a:t>
            </a:r>
            <a:r>
              <a:rPr lang="en-US" dirty="0" err="1">
                <a:solidFill>
                  <a:schemeClr val="accent5"/>
                </a:solidFill>
              </a:rPr>
              <a:t>Bancos</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Cadastro de bancos – inclusão das chaves PIX da empresa</a:t>
            </a:r>
          </a:p>
          <a:p>
            <a:pPr marL="0" indent="0">
              <a:buNone/>
            </a:pPr>
            <a:endParaRPr lang="pt-BR" sz="2200" dirty="0">
              <a:latin typeface="Arial Nova" panose="020B0504020202020204" pitchFamily="34" charset="0"/>
            </a:endParaRPr>
          </a:p>
        </p:txBody>
      </p:sp>
      <p:pic>
        <p:nvPicPr>
          <p:cNvPr id="8" name="Imagem 7">
            <a:extLst>
              <a:ext uri="{FF2B5EF4-FFF2-40B4-BE49-F238E27FC236}">
                <a16:creationId xmlns:a16="http://schemas.microsoft.com/office/drawing/2014/main" id="{C6FF7CF9-889B-4858-9921-C988D43A3674}"/>
              </a:ext>
            </a:extLst>
          </p:cNvPr>
          <p:cNvPicPr>
            <a:picLocks noChangeAspect="1"/>
          </p:cNvPicPr>
          <p:nvPr/>
        </p:nvPicPr>
        <p:blipFill>
          <a:blip r:embed="rId2"/>
          <a:stretch>
            <a:fillRect/>
          </a:stretch>
        </p:blipFill>
        <p:spPr>
          <a:xfrm>
            <a:off x="718148" y="2168861"/>
            <a:ext cx="9101137" cy="3467732"/>
          </a:xfrm>
          <a:prstGeom prst="rect">
            <a:avLst/>
          </a:prstGeom>
        </p:spPr>
      </p:pic>
      <p:pic>
        <p:nvPicPr>
          <p:cNvPr id="12" name="Imagem 11">
            <a:extLst>
              <a:ext uri="{FF2B5EF4-FFF2-40B4-BE49-F238E27FC236}">
                <a16:creationId xmlns:a16="http://schemas.microsoft.com/office/drawing/2014/main" id="{8C67BA49-CCF3-45CA-AE4A-05673EE93663}"/>
              </a:ext>
            </a:extLst>
          </p:cNvPr>
          <p:cNvPicPr>
            <a:picLocks noChangeAspect="1"/>
          </p:cNvPicPr>
          <p:nvPr/>
        </p:nvPicPr>
        <p:blipFill>
          <a:blip r:embed="rId3"/>
          <a:stretch>
            <a:fillRect/>
          </a:stretch>
        </p:blipFill>
        <p:spPr>
          <a:xfrm>
            <a:off x="718148" y="5743575"/>
            <a:ext cx="15087600" cy="3400425"/>
          </a:xfrm>
          <a:prstGeom prst="rect">
            <a:avLst/>
          </a:prstGeom>
        </p:spPr>
      </p:pic>
    </p:spTree>
    <p:extLst>
      <p:ext uri="{BB962C8B-B14F-4D97-AF65-F5344CB8AC3E}">
        <p14:creationId xmlns:p14="http://schemas.microsoft.com/office/powerpoint/2010/main" val="17564595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Cadastro</a:t>
            </a:r>
            <a:r>
              <a:rPr lang="en-US" dirty="0">
                <a:solidFill>
                  <a:schemeClr val="accent5"/>
                </a:solidFill>
              </a:rPr>
              <a:t> de </a:t>
            </a:r>
            <a:r>
              <a:rPr lang="en-US" dirty="0" err="1">
                <a:solidFill>
                  <a:schemeClr val="accent5"/>
                </a:solidFill>
              </a:rPr>
              <a:t>Fornecedores</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72683"/>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Inclusão da Chave PIX do Fornecedor</a:t>
            </a:r>
          </a:p>
          <a:p>
            <a:pPr marL="0" indent="0">
              <a:buNone/>
            </a:pPr>
            <a:endParaRPr lang="pt-BR" sz="2200" dirty="0">
              <a:latin typeface="Arial Nova" panose="020B0504020202020204" pitchFamily="34" charset="0"/>
            </a:endParaRPr>
          </a:p>
        </p:txBody>
      </p:sp>
      <p:pic>
        <p:nvPicPr>
          <p:cNvPr id="8" name="Imagem 7">
            <a:extLst>
              <a:ext uri="{FF2B5EF4-FFF2-40B4-BE49-F238E27FC236}">
                <a16:creationId xmlns:a16="http://schemas.microsoft.com/office/drawing/2014/main" id="{AF1FC817-CE95-4BE0-BDD3-B355FD29AC2D}"/>
              </a:ext>
            </a:extLst>
          </p:cNvPr>
          <p:cNvPicPr>
            <a:picLocks noChangeAspect="1"/>
          </p:cNvPicPr>
          <p:nvPr/>
        </p:nvPicPr>
        <p:blipFill>
          <a:blip r:embed="rId2"/>
          <a:stretch>
            <a:fillRect/>
          </a:stretch>
        </p:blipFill>
        <p:spPr>
          <a:xfrm>
            <a:off x="718147" y="2302959"/>
            <a:ext cx="6329423" cy="3307970"/>
          </a:xfrm>
          <a:prstGeom prst="rect">
            <a:avLst/>
          </a:prstGeom>
        </p:spPr>
      </p:pic>
      <p:pic>
        <p:nvPicPr>
          <p:cNvPr id="10" name="Imagem 9">
            <a:extLst>
              <a:ext uri="{FF2B5EF4-FFF2-40B4-BE49-F238E27FC236}">
                <a16:creationId xmlns:a16="http://schemas.microsoft.com/office/drawing/2014/main" id="{E8439AC5-8F37-412B-A50D-89DE237352D4}"/>
              </a:ext>
            </a:extLst>
          </p:cNvPr>
          <p:cNvPicPr>
            <a:picLocks noChangeAspect="1"/>
          </p:cNvPicPr>
          <p:nvPr/>
        </p:nvPicPr>
        <p:blipFill>
          <a:blip r:embed="rId3"/>
          <a:stretch>
            <a:fillRect/>
          </a:stretch>
        </p:blipFill>
        <p:spPr>
          <a:xfrm>
            <a:off x="718148" y="5719762"/>
            <a:ext cx="12687300" cy="3190875"/>
          </a:xfrm>
          <a:prstGeom prst="rect">
            <a:avLst/>
          </a:prstGeom>
        </p:spPr>
      </p:pic>
    </p:spTree>
    <p:extLst>
      <p:ext uri="{BB962C8B-B14F-4D97-AF65-F5344CB8AC3E}">
        <p14:creationId xmlns:p14="http://schemas.microsoft.com/office/powerpoint/2010/main" val="35001693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Pagar</a:t>
            </a:r>
            <a:r>
              <a:rPr lang="en-US" dirty="0">
                <a:solidFill>
                  <a:schemeClr val="accent5"/>
                </a:solidFill>
              </a:rPr>
              <a:t> – </a:t>
            </a:r>
            <a:r>
              <a:rPr lang="en-US" dirty="0" err="1">
                <a:solidFill>
                  <a:schemeClr val="accent5"/>
                </a:solidFill>
              </a:rPr>
              <a:t>Geração</a:t>
            </a:r>
            <a:r>
              <a:rPr lang="en-US" dirty="0">
                <a:solidFill>
                  <a:schemeClr val="accent5"/>
                </a:solidFill>
              </a:rPr>
              <a:t> de </a:t>
            </a:r>
            <a:r>
              <a:rPr lang="en-US" dirty="0" err="1">
                <a:solidFill>
                  <a:schemeClr val="accent5"/>
                </a:solidFill>
              </a:rPr>
              <a:t>Borderô</a:t>
            </a:r>
            <a:r>
              <a:rPr lang="en-US" dirty="0">
                <a:solidFill>
                  <a:schemeClr val="accent5"/>
                </a:solidFill>
              </a:rPr>
              <a:t> </a:t>
            </a:r>
            <a:r>
              <a:rPr lang="en-US" dirty="0" err="1">
                <a:solidFill>
                  <a:schemeClr val="accent5"/>
                </a:solidFill>
              </a:rPr>
              <a:t>Transferência</a:t>
            </a:r>
            <a:r>
              <a:rPr lang="en-US" dirty="0">
                <a:solidFill>
                  <a:schemeClr val="accent5"/>
                </a:solidFill>
              </a:rPr>
              <a:t> PIX</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Geração de Borderô para PIX Transferência:</a:t>
            </a:r>
          </a:p>
          <a:p>
            <a:pPr marL="0" indent="0">
              <a:buNone/>
            </a:pPr>
            <a:r>
              <a:rPr lang="pt-BR" sz="2200" dirty="0">
                <a:latin typeface="Arial Nova" panose="020B0504020202020204" pitchFamily="34" charset="0"/>
              </a:rPr>
              <a:t> Modelo = 45</a:t>
            </a:r>
          </a:p>
        </p:txBody>
      </p:sp>
      <p:pic>
        <p:nvPicPr>
          <p:cNvPr id="8" name="Imagem 7">
            <a:extLst>
              <a:ext uri="{FF2B5EF4-FFF2-40B4-BE49-F238E27FC236}">
                <a16:creationId xmlns:a16="http://schemas.microsoft.com/office/drawing/2014/main" id="{D2E070DE-C618-4397-88FC-BA7A4B8E7A8F}"/>
              </a:ext>
            </a:extLst>
          </p:cNvPr>
          <p:cNvPicPr>
            <a:picLocks noChangeAspect="1"/>
          </p:cNvPicPr>
          <p:nvPr/>
        </p:nvPicPr>
        <p:blipFill>
          <a:blip r:embed="rId2"/>
          <a:stretch>
            <a:fillRect/>
          </a:stretch>
        </p:blipFill>
        <p:spPr>
          <a:xfrm>
            <a:off x="1128015" y="2733588"/>
            <a:ext cx="10848975" cy="5829300"/>
          </a:xfrm>
          <a:prstGeom prst="rect">
            <a:avLst/>
          </a:prstGeom>
        </p:spPr>
      </p:pic>
    </p:spTree>
    <p:extLst>
      <p:ext uri="{BB962C8B-B14F-4D97-AF65-F5344CB8AC3E}">
        <p14:creationId xmlns:p14="http://schemas.microsoft.com/office/powerpoint/2010/main" val="6400926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Pagar</a:t>
            </a:r>
            <a:r>
              <a:rPr lang="en-US" dirty="0">
                <a:solidFill>
                  <a:schemeClr val="accent5"/>
                </a:solidFill>
              </a:rPr>
              <a:t> – QR-CODE</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Leitura do QR-</a:t>
            </a:r>
            <a:r>
              <a:rPr lang="pt-BR" sz="2200" dirty="0" err="1">
                <a:latin typeface="Arial Nova" panose="020B0504020202020204" pitchFamily="34" charset="0"/>
              </a:rPr>
              <a:t>Code</a:t>
            </a:r>
            <a:r>
              <a:rPr lang="pt-BR" sz="2200" dirty="0">
                <a:latin typeface="Arial Nova" panose="020B0504020202020204" pitchFamily="34" charset="0"/>
              </a:rPr>
              <a:t> através do complemento do título a pagar:</a:t>
            </a:r>
          </a:p>
          <a:p>
            <a:pPr marL="0" indent="0">
              <a:buNone/>
            </a:pPr>
            <a:endParaRPr lang="pt-BR" sz="2200" dirty="0">
              <a:latin typeface="Arial Nova" panose="020B0504020202020204" pitchFamily="34" charset="0"/>
            </a:endParaRPr>
          </a:p>
        </p:txBody>
      </p:sp>
      <p:pic>
        <p:nvPicPr>
          <p:cNvPr id="8" name="Imagem 7">
            <a:extLst>
              <a:ext uri="{FF2B5EF4-FFF2-40B4-BE49-F238E27FC236}">
                <a16:creationId xmlns:a16="http://schemas.microsoft.com/office/drawing/2014/main" id="{756DA5B8-4B8B-4B75-A2BD-7FA83F145A8B}"/>
              </a:ext>
            </a:extLst>
          </p:cNvPr>
          <p:cNvPicPr>
            <a:picLocks noChangeAspect="1"/>
          </p:cNvPicPr>
          <p:nvPr/>
        </p:nvPicPr>
        <p:blipFill>
          <a:blip r:embed="rId2"/>
          <a:stretch>
            <a:fillRect/>
          </a:stretch>
        </p:blipFill>
        <p:spPr>
          <a:xfrm>
            <a:off x="718148" y="2097127"/>
            <a:ext cx="12677775" cy="3143250"/>
          </a:xfrm>
          <a:prstGeom prst="rect">
            <a:avLst/>
          </a:prstGeom>
        </p:spPr>
      </p:pic>
      <p:pic>
        <p:nvPicPr>
          <p:cNvPr id="10" name="Imagem 9">
            <a:extLst>
              <a:ext uri="{FF2B5EF4-FFF2-40B4-BE49-F238E27FC236}">
                <a16:creationId xmlns:a16="http://schemas.microsoft.com/office/drawing/2014/main" id="{4FC54EEC-EF1F-4D14-8659-5DCE779372EF}"/>
              </a:ext>
            </a:extLst>
          </p:cNvPr>
          <p:cNvPicPr>
            <a:picLocks noChangeAspect="1"/>
          </p:cNvPicPr>
          <p:nvPr/>
        </p:nvPicPr>
        <p:blipFill>
          <a:blip r:embed="rId3"/>
          <a:stretch>
            <a:fillRect/>
          </a:stretch>
        </p:blipFill>
        <p:spPr>
          <a:xfrm>
            <a:off x="718148" y="5569961"/>
            <a:ext cx="15127735" cy="2107433"/>
          </a:xfrm>
          <a:prstGeom prst="rect">
            <a:avLst/>
          </a:prstGeom>
        </p:spPr>
      </p:pic>
    </p:spTree>
    <p:extLst>
      <p:ext uri="{BB962C8B-B14F-4D97-AF65-F5344CB8AC3E}">
        <p14:creationId xmlns:p14="http://schemas.microsoft.com/office/powerpoint/2010/main" val="6801133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Pagar</a:t>
            </a:r>
            <a:r>
              <a:rPr lang="en-US" dirty="0">
                <a:solidFill>
                  <a:schemeClr val="accent5"/>
                </a:solidFill>
              </a:rPr>
              <a:t> – </a:t>
            </a:r>
            <a:r>
              <a:rPr lang="en-US" dirty="0" err="1">
                <a:solidFill>
                  <a:schemeClr val="accent5"/>
                </a:solidFill>
              </a:rPr>
              <a:t>Geração</a:t>
            </a:r>
            <a:r>
              <a:rPr lang="en-US" dirty="0">
                <a:solidFill>
                  <a:schemeClr val="accent5"/>
                </a:solidFill>
              </a:rPr>
              <a:t> de </a:t>
            </a:r>
            <a:r>
              <a:rPr lang="en-US" dirty="0" err="1">
                <a:solidFill>
                  <a:schemeClr val="accent5"/>
                </a:solidFill>
              </a:rPr>
              <a:t>Borderô</a:t>
            </a:r>
            <a:r>
              <a:rPr lang="en-US" dirty="0">
                <a:solidFill>
                  <a:schemeClr val="accent5"/>
                </a:solidFill>
              </a:rPr>
              <a:t> PIX QR Code</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617787" y="143850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Geração do Borderô com Modelo = 47</a:t>
            </a: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p:txBody>
      </p:sp>
      <p:pic>
        <p:nvPicPr>
          <p:cNvPr id="8" name="Imagem 7">
            <a:extLst>
              <a:ext uri="{FF2B5EF4-FFF2-40B4-BE49-F238E27FC236}">
                <a16:creationId xmlns:a16="http://schemas.microsoft.com/office/drawing/2014/main" id="{CC48AEDD-2C55-48E6-8DAC-A43B841C98D3}"/>
              </a:ext>
            </a:extLst>
          </p:cNvPr>
          <p:cNvPicPr>
            <a:picLocks noChangeAspect="1"/>
          </p:cNvPicPr>
          <p:nvPr/>
        </p:nvPicPr>
        <p:blipFill>
          <a:blip r:embed="rId2"/>
          <a:stretch>
            <a:fillRect/>
          </a:stretch>
        </p:blipFill>
        <p:spPr>
          <a:xfrm>
            <a:off x="617787" y="1958665"/>
            <a:ext cx="13515975" cy="6877050"/>
          </a:xfrm>
          <a:prstGeom prst="rect">
            <a:avLst/>
          </a:prstGeom>
        </p:spPr>
      </p:pic>
    </p:spTree>
    <p:extLst>
      <p:ext uri="{BB962C8B-B14F-4D97-AF65-F5344CB8AC3E}">
        <p14:creationId xmlns:p14="http://schemas.microsoft.com/office/powerpoint/2010/main" val="7834670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Exemplos</a:t>
            </a:r>
            <a:r>
              <a:rPr lang="en-US" dirty="0">
                <a:solidFill>
                  <a:schemeClr val="accent5"/>
                </a:solidFill>
              </a:rPr>
              <a:t> de </a:t>
            </a:r>
            <a:r>
              <a:rPr lang="en-US" dirty="0" err="1">
                <a:solidFill>
                  <a:schemeClr val="accent5"/>
                </a:solidFill>
              </a:rPr>
              <a:t>arquivo</a:t>
            </a:r>
            <a:r>
              <a:rPr lang="en-US" dirty="0">
                <a:solidFill>
                  <a:schemeClr val="accent5"/>
                </a:solidFill>
              </a:rPr>
              <a:t> de </a:t>
            </a:r>
            <a:r>
              <a:rPr lang="en-US" dirty="0" err="1">
                <a:solidFill>
                  <a:schemeClr val="accent5"/>
                </a:solidFill>
              </a:rPr>
              <a:t>remessa</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PIX a Pagar:</a:t>
            </a:r>
          </a:p>
          <a:p>
            <a:pPr marL="0" indent="0">
              <a:buNone/>
            </a:pPr>
            <a:endParaRPr lang="pt-BR" sz="2200" dirty="0">
              <a:latin typeface="Arial Nova" panose="020B0504020202020204" pitchFamily="34" charset="0"/>
            </a:endParaRPr>
          </a:p>
          <a:p>
            <a:pPr marL="0" indent="0">
              <a:buNone/>
            </a:pPr>
            <a:r>
              <a:rPr lang="pt-BR" sz="2200" dirty="0">
                <a:latin typeface="Arial Nova" panose="020B0504020202020204" pitchFamily="34" charset="0"/>
              </a:rPr>
              <a:t>Remessa pagamento via PIX:</a:t>
            </a: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r>
              <a:rPr lang="pt-BR" sz="2200" dirty="0">
                <a:latin typeface="Arial Nova" panose="020B0504020202020204" pitchFamily="34" charset="0"/>
              </a:rPr>
              <a:t>Remessa pagamento via </a:t>
            </a:r>
            <a:r>
              <a:rPr lang="pt-BR" sz="2200" dirty="0" err="1">
                <a:latin typeface="Arial Nova" panose="020B0504020202020204" pitchFamily="34" charset="0"/>
              </a:rPr>
              <a:t>QRCode</a:t>
            </a:r>
            <a:r>
              <a:rPr lang="pt-BR" sz="2200" dirty="0">
                <a:latin typeface="Arial Nova" panose="020B0504020202020204" pitchFamily="34" charset="0"/>
              </a:rPr>
              <a:t>:</a:t>
            </a: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a:p>
            <a:pPr marL="0" indent="0">
              <a:buNone/>
            </a:pPr>
            <a:endParaRPr lang="pt-BR" sz="2200" dirty="0">
              <a:latin typeface="Arial Nova" panose="020B0504020202020204" pitchFamily="34" charset="0"/>
            </a:endParaRPr>
          </a:p>
        </p:txBody>
      </p:sp>
      <p:pic>
        <p:nvPicPr>
          <p:cNvPr id="5" name="Imagem 4">
            <a:extLst>
              <a:ext uri="{FF2B5EF4-FFF2-40B4-BE49-F238E27FC236}">
                <a16:creationId xmlns:a16="http://schemas.microsoft.com/office/drawing/2014/main" id="{3B010D63-C42B-44EF-A381-5BA5BEDE4012}"/>
              </a:ext>
            </a:extLst>
          </p:cNvPr>
          <p:cNvPicPr>
            <a:picLocks noChangeAspect="1"/>
          </p:cNvPicPr>
          <p:nvPr/>
        </p:nvPicPr>
        <p:blipFill>
          <a:blip r:embed="rId2"/>
          <a:stretch>
            <a:fillRect/>
          </a:stretch>
        </p:blipFill>
        <p:spPr>
          <a:xfrm>
            <a:off x="0" y="3300198"/>
            <a:ext cx="16249650" cy="937827"/>
          </a:xfrm>
          <a:prstGeom prst="rect">
            <a:avLst/>
          </a:prstGeom>
        </p:spPr>
      </p:pic>
      <p:pic>
        <p:nvPicPr>
          <p:cNvPr id="7" name="Imagem 6">
            <a:extLst>
              <a:ext uri="{FF2B5EF4-FFF2-40B4-BE49-F238E27FC236}">
                <a16:creationId xmlns:a16="http://schemas.microsoft.com/office/drawing/2014/main" id="{AA3BE841-3367-47FE-89CB-CA555276E5B2}"/>
              </a:ext>
            </a:extLst>
          </p:cNvPr>
          <p:cNvPicPr>
            <a:picLocks noChangeAspect="1"/>
          </p:cNvPicPr>
          <p:nvPr/>
        </p:nvPicPr>
        <p:blipFill>
          <a:blip r:embed="rId3"/>
          <a:stretch>
            <a:fillRect/>
          </a:stretch>
        </p:blipFill>
        <p:spPr>
          <a:xfrm>
            <a:off x="0" y="6568781"/>
            <a:ext cx="16249650" cy="1069092"/>
          </a:xfrm>
          <a:prstGeom prst="rect">
            <a:avLst/>
          </a:prstGeom>
        </p:spPr>
      </p:pic>
    </p:spTree>
    <p:extLst>
      <p:ext uri="{BB962C8B-B14F-4D97-AF65-F5344CB8AC3E}">
        <p14:creationId xmlns:p14="http://schemas.microsoft.com/office/powerpoint/2010/main" val="25677835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Parâmetros</a:t>
            </a:r>
            <a:r>
              <a:rPr lang="en-US" dirty="0">
                <a:solidFill>
                  <a:schemeClr val="accent5"/>
                </a:solidFill>
              </a:rPr>
              <a:t> de </a:t>
            </a:r>
            <a:r>
              <a:rPr lang="en-US" dirty="0" err="1">
                <a:solidFill>
                  <a:schemeClr val="accent5"/>
                </a:solidFill>
              </a:rPr>
              <a:t>Bancos</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Deve existir um parâmetro de bancos a receber, com 750 posições</a:t>
            </a:r>
          </a:p>
        </p:txBody>
      </p:sp>
      <p:pic>
        <p:nvPicPr>
          <p:cNvPr id="5" name="Imagem 4">
            <a:extLst>
              <a:ext uri="{FF2B5EF4-FFF2-40B4-BE49-F238E27FC236}">
                <a16:creationId xmlns:a16="http://schemas.microsoft.com/office/drawing/2014/main" id="{497862E9-C413-46FB-BB9E-7586EE26E9E2}"/>
              </a:ext>
            </a:extLst>
          </p:cNvPr>
          <p:cNvPicPr>
            <a:picLocks noChangeAspect="1"/>
          </p:cNvPicPr>
          <p:nvPr/>
        </p:nvPicPr>
        <p:blipFill>
          <a:blip r:embed="rId2"/>
          <a:stretch>
            <a:fillRect/>
          </a:stretch>
        </p:blipFill>
        <p:spPr>
          <a:xfrm>
            <a:off x="490654" y="2044902"/>
            <a:ext cx="15480216" cy="6517986"/>
          </a:xfrm>
          <a:prstGeom prst="rect">
            <a:avLst/>
          </a:prstGeom>
        </p:spPr>
      </p:pic>
    </p:spTree>
    <p:extLst>
      <p:ext uri="{BB962C8B-B14F-4D97-AF65-F5344CB8AC3E}">
        <p14:creationId xmlns:p14="http://schemas.microsoft.com/office/powerpoint/2010/main" val="22913436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9734132-9A3F-4A4D-9D33-01F1C134B5BB}"/>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t="1654" b="1654"/>
          <a:stretch>
            <a:fillRect/>
          </a:stretch>
        </p:blipFill>
        <p:spPr/>
      </p:pic>
      <p:sp>
        <p:nvSpPr>
          <p:cNvPr id="3" name="Text Placeholder 2">
            <a:extLst>
              <a:ext uri="{FF2B5EF4-FFF2-40B4-BE49-F238E27FC236}">
                <a16:creationId xmlns:a16="http://schemas.microsoft.com/office/drawing/2014/main" id="{8DA50EC0-4A50-BE44-9404-6F0A7B0A8B7F}"/>
              </a:ext>
            </a:extLst>
          </p:cNvPr>
          <p:cNvSpPr>
            <a:spLocks noGrp="1"/>
          </p:cNvSpPr>
          <p:nvPr>
            <p:ph type="body" sz="quarter" idx="11"/>
          </p:nvPr>
        </p:nvSpPr>
        <p:spPr/>
        <p:txBody>
          <a:bodyPr/>
          <a:lstStyle/>
          <a:p>
            <a:r>
              <a:rPr lang="pt-BR" dirty="0"/>
              <a:t>Objetivo</a:t>
            </a:r>
          </a:p>
        </p:txBody>
      </p:sp>
      <p:sp>
        <p:nvSpPr>
          <p:cNvPr id="4" name="Text Placeholder 3">
            <a:extLst>
              <a:ext uri="{FF2B5EF4-FFF2-40B4-BE49-F238E27FC236}">
                <a16:creationId xmlns:a16="http://schemas.microsoft.com/office/drawing/2014/main" id="{0131E876-528C-C040-B62A-191ADF851994}"/>
              </a:ext>
            </a:extLst>
          </p:cNvPr>
          <p:cNvSpPr>
            <a:spLocks noGrp="1"/>
          </p:cNvSpPr>
          <p:nvPr>
            <p:ph type="body" sz="quarter" idx="12"/>
          </p:nvPr>
        </p:nvSpPr>
        <p:spPr>
          <a:xfrm>
            <a:off x="8043634" y="3939650"/>
            <a:ext cx="6826098" cy="1257604"/>
          </a:xfrm>
        </p:spPr>
        <p:txBody>
          <a:bodyPr/>
          <a:lstStyle/>
          <a:p>
            <a:r>
              <a:rPr lang="pt-BR" dirty="0"/>
              <a:t>Apresentação do PIX para ERP Protheus</a:t>
            </a:r>
          </a:p>
        </p:txBody>
      </p:sp>
    </p:spTree>
    <p:extLst>
      <p:ext uri="{BB962C8B-B14F-4D97-AF65-F5344CB8AC3E}">
        <p14:creationId xmlns:p14="http://schemas.microsoft.com/office/powerpoint/2010/main" val="2042225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Clientes</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Alterar cadastro e informar se cliente deseja gerar situação de cobrança PIX</a:t>
            </a:r>
          </a:p>
          <a:p>
            <a:pPr marL="0" indent="0">
              <a:buNone/>
            </a:pPr>
            <a:endParaRPr lang="pt-BR" sz="2200" dirty="0">
              <a:latin typeface="Arial Nova" panose="020B0504020202020204" pitchFamily="34" charset="0"/>
            </a:endParaRPr>
          </a:p>
        </p:txBody>
      </p:sp>
      <p:pic>
        <p:nvPicPr>
          <p:cNvPr id="8" name="Imagem 7">
            <a:extLst>
              <a:ext uri="{FF2B5EF4-FFF2-40B4-BE49-F238E27FC236}">
                <a16:creationId xmlns:a16="http://schemas.microsoft.com/office/drawing/2014/main" id="{9022D36A-F31E-4994-BEE5-F7DA9639D85B}"/>
              </a:ext>
            </a:extLst>
          </p:cNvPr>
          <p:cNvPicPr>
            <a:picLocks noChangeAspect="1"/>
          </p:cNvPicPr>
          <p:nvPr/>
        </p:nvPicPr>
        <p:blipFill>
          <a:blip r:embed="rId2"/>
          <a:stretch>
            <a:fillRect/>
          </a:stretch>
        </p:blipFill>
        <p:spPr>
          <a:xfrm>
            <a:off x="718148" y="2321545"/>
            <a:ext cx="12601575" cy="3943350"/>
          </a:xfrm>
          <a:prstGeom prst="rect">
            <a:avLst/>
          </a:prstGeom>
        </p:spPr>
      </p:pic>
      <p:pic>
        <p:nvPicPr>
          <p:cNvPr id="12" name="Imagem 11">
            <a:extLst>
              <a:ext uri="{FF2B5EF4-FFF2-40B4-BE49-F238E27FC236}">
                <a16:creationId xmlns:a16="http://schemas.microsoft.com/office/drawing/2014/main" id="{8F4BE728-163B-4704-BD82-9BAC83913535}"/>
              </a:ext>
            </a:extLst>
          </p:cNvPr>
          <p:cNvPicPr>
            <a:picLocks noChangeAspect="1"/>
          </p:cNvPicPr>
          <p:nvPr/>
        </p:nvPicPr>
        <p:blipFill>
          <a:blip r:embed="rId3"/>
          <a:stretch>
            <a:fillRect/>
          </a:stretch>
        </p:blipFill>
        <p:spPr>
          <a:xfrm>
            <a:off x="718148" y="5719316"/>
            <a:ext cx="11269413" cy="3026770"/>
          </a:xfrm>
          <a:prstGeom prst="rect">
            <a:avLst/>
          </a:prstGeom>
        </p:spPr>
      </p:pic>
    </p:spTree>
    <p:extLst>
      <p:ext uri="{BB962C8B-B14F-4D97-AF65-F5344CB8AC3E}">
        <p14:creationId xmlns:p14="http://schemas.microsoft.com/office/powerpoint/2010/main" val="36393287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Receber</a:t>
            </a:r>
            <a:r>
              <a:rPr lang="en-US" dirty="0">
                <a:solidFill>
                  <a:schemeClr val="accent5"/>
                </a:solidFill>
              </a:rPr>
              <a:t> – </a:t>
            </a:r>
            <a:r>
              <a:rPr lang="en-US" dirty="0" err="1">
                <a:solidFill>
                  <a:schemeClr val="accent5"/>
                </a:solidFill>
              </a:rPr>
              <a:t>Complemento</a:t>
            </a:r>
            <a:r>
              <a:rPr lang="en-US" dirty="0">
                <a:solidFill>
                  <a:schemeClr val="accent5"/>
                </a:solidFill>
              </a:rPr>
              <a:t> de </a:t>
            </a:r>
            <a:r>
              <a:rPr lang="en-US" dirty="0" err="1">
                <a:solidFill>
                  <a:schemeClr val="accent5"/>
                </a:solidFill>
              </a:rPr>
              <a:t>título</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pt-BR" sz="2200" dirty="0">
              <a:latin typeface="Arial Nova" panose="020B0504020202020204" pitchFamily="34" charset="0"/>
            </a:endParaRPr>
          </a:p>
        </p:txBody>
      </p:sp>
      <p:pic>
        <p:nvPicPr>
          <p:cNvPr id="10" name="Imagem 9">
            <a:extLst>
              <a:ext uri="{FF2B5EF4-FFF2-40B4-BE49-F238E27FC236}">
                <a16:creationId xmlns:a16="http://schemas.microsoft.com/office/drawing/2014/main" id="{58961979-E9EC-41BD-8CDA-B1ABC20C069A}"/>
              </a:ext>
            </a:extLst>
          </p:cNvPr>
          <p:cNvPicPr>
            <a:picLocks noChangeAspect="1"/>
          </p:cNvPicPr>
          <p:nvPr/>
        </p:nvPicPr>
        <p:blipFill>
          <a:blip r:embed="rId2"/>
          <a:stretch>
            <a:fillRect/>
          </a:stretch>
        </p:blipFill>
        <p:spPr>
          <a:xfrm>
            <a:off x="718148" y="1697192"/>
            <a:ext cx="8658225" cy="3095625"/>
          </a:xfrm>
          <a:prstGeom prst="rect">
            <a:avLst/>
          </a:prstGeom>
        </p:spPr>
      </p:pic>
      <p:pic>
        <p:nvPicPr>
          <p:cNvPr id="12" name="Imagem 11">
            <a:extLst>
              <a:ext uri="{FF2B5EF4-FFF2-40B4-BE49-F238E27FC236}">
                <a16:creationId xmlns:a16="http://schemas.microsoft.com/office/drawing/2014/main" id="{5225771E-2FE9-4A12-9487-5F72277EC260}"/>
              </a:ext>
            </a:extLst>
          </p:cNvPr>
          <p:cNvPicPr>
            <a:picLocks noChangeAspect="1"/>
          </p:cNvPicPr>
          <p:nvPr/>
        </p:nvPicPr>
        <p:blipFill>
          <a:blip r:embed="rId3"/>
          <a:stretch>
            <a:fillRect/>
          </a:stretch>
        </p:blipFill>
        <p:spPr>
          <a:xfrm>
            <a:off x="613317" y="5089907"/>
            <a:ext cx="15344078" cy="2435707"/>
          </a:xfrm>
          <a:prstGeom prst="rect">
            <a:avLst/>
          </a:prstGeom>
        </p:spPr>
      </p:pic>
    </p:spTree>
    <p:extLst>
      <p:ext uri="{BB962C8B-B14F-4D97-AF65-F5344CB8AC3E}">
        <p14:creationId xmlns:p14="http://schemas.microsoft.com/office/powerpoint/2010/main" val="31168521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Receber</a:t>
            </a:r>
            <a:r>
              <a:rPr lang="en-US" dirty="0">
                <a:solidFill>
                  <a:schemeClr val="accent5"/>
                </a:solidFill>
              </a:rPr>
              <a:t> – </a:t>
            </a:r>
            <a:r>
              <a:rPr lang="en-US" dirty="0" err="1">
                <a:solidFill>
                  <a:schemeClr val="accent5"/>
                </a:solidFill>
              </a:rPr>
              <a:t>Situação</a:t>
            </a:r>
            <a:r>
              <a:rPr lang="en-US" dirty="0">
                <a:solidFill>
                  <a:schemeClr val="accent5"/>
                </a:solidFill>
              </a:rPr>
              <a:t> </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pt-BR" sz="2200" dirty="0">
              <a:latin typeface="Arial Nova" panose="020B0504020202020204" pitchFamily="34" charset="0"/>
            </a:endParaRPr>
          </a:p>
        </p:txBody>
      </p:sp>
      <p:pic>
        <p:nvPicPr>
          <p:cNvPr id="5" name="Imagem 4">
            <a:extLst>
              <a:ext uri="{FF2B5EF4-FFF2-40B4-BE49-F238E27FC236}">
                <a16:creationId xmlns:a16="http://schemas.microsoft.com/office/drawing/2014/main" id="{3451FDF2-0DEE-4B69-8C28-5047288BB5D7}"/>
              </a:ext>
            </a:extLst>
          </p:cNvPr>
          <p:cNvPicPr>
            <a:picLocks noChangeAspect="1"/>
          </p:cNvPicPr>
          <p:nvPr/>
        </p:nvPicPr>
        <p:blipFill>
          <a:blip r:embed="rId2"/>
          <a:stretch>
            <a:fillRect/>
          </a:stretch>
        </p:blipFill>
        <p:spPr>
          <a:xfrm>
            <a:off x="1204333" y="1081087"/>
            <a:ext cx="13011730" cy="6981825"/>
          </a:xfrm>
          <a:prstGeom prst="rect">
            <a:avLst/>
          </a:prstGeom>
        </p:spPr>
      </p:pic>
    </p:spTree>
    <p:extLst>
      <p:ext uri="{BB962C8B-B14F-4D97-AF65-F5344CB8AC3E}">
        <p14:creationId xmlns:p14="http://schemas.microsoft.com/office/powerpoint/2010/main" val="12713851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Receber</a:t>
            </a:r>
            <a:r>
              <a:rPr lang="en-US" dirty="0">
                <a:solidFill>
                  <a:schemeClr val="accent5"/>
                </a:solidFill>
              </a:rPr>
              <a:t> – Monitor PIX</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pt-BR" sz="2200" dirty="0">
              <a:latin typeface="Arial Nova" panose="020B0504020202020204" pitchFamily="34" charset="0"/>
            </a:endParaRPr>
          </a:p>
        </p:txBody>
      </p:sp>
      <p:pic>
        <p:nvPicPr>
          <p:cNvPr id="5" name="Imagem 4">
            <a:extLst>
              <a:ext uri="{FF2B5EF4-FFF2-40B4-BE49-F238E27FC236}">
                <a16:creationId xmlns:a16="http://schemas.microsoft.com/office/drawing/2014/main" id="{861CB183-EC3E-45F8-A967-A03AB864458F}"/>
              </a:ext>
            </a:extLst>
          </p:cNvPr>
          <p:cNvPicPr>
            <a:picLocks noChangeAspect="1"/>
          </p:cNvPicPr>
          <p:nvPr/>
        </p:nvPicPr>
        <p:blipFill>
          <a:blip r:embed="rId2"/>
          <a:stretch>
            <a:fillRect/>
          </a:stretch>
        </p:blipFill>
        <p:spPr>
          <a:xfrm>
            <a:off x="603559" y="1880025"/>
            <a:ext cx="14306550" cy="1971675"/>
          </a:xfrm>
          <a:prstGeom prst="rect">
            <a:avLst/>
          </a:prstGeom>
        </p:spPr>
      </p:pic>
      <p:pic>
        <p:nvPicPr>
          <p:cNvPr id="7" name="Imagem 6">
            <a:extLst>
              <a:ext uri="{FF2B5EF4-FFF2-40B4-BE49-F238E27FC236}">
                <a16:creationId xmlns:a16="http://schemas.microsoft.com/office/drawing/2014/main" id="{C090F916-507C-49E8-B088-A35FAFB0C5E4}"/>
              </a:ext>
            </a:extLst>
          </p:cNvPr>
          <p:cNvPicPr>
            <a:picLocks noChangeAspect="1"/>
          </p:cNvPicPr>
          <p:nvPr/>
        </p:nvPicPr>
        <p:blipFill>
          <a:blip r:embed="rId3"/>
          <a:stretch>
            <a:fillRect/>
          </a:stretch>
        </p:blipFill>
        <p:spPr>
          <a:xfrm>
            <a:off x="2738671" y="3889683"/>
            <a:ext cx="7141310" cy="5183074"/>
          </a:xfrm>
          <a:prstGeom prst="rect">
            <a:avLst/>
          </a:prstGeom>
        </p:spPr>
      </p:pic>
    </p:spTree>
    <p:extLst>
      <p:ext uri="{BB962C8B-B14F-4D97-AF65-F5344CB8AC3E}">
        <p14:creationId xmlns:p14="http://schemas.microsoft.com/office/powerpoint/2010/main" val="4832841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Receber</a:t>
            </a:r>
            <a:r>
              <a:rPr lang="en-US" dirty="0">
                <a:solidFill>
                  <a:schemeClr val="accent5"/>
                </a:solidFill>
              </a:rPr>
              <a:t> – Monitor PIX</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pt-BR" sz="2200" dirty="0">
              <a:latin typeface="Arial Nova" panose="020B0504020202020204" pitchFamily="34" charset="0"/>
            </a:endParaRPr>
          </a:p>
        </p:txBody>
      </p:sp>
      <p:pic>
        <p:nvPicPr>
          <p:cNvPr id="5" name="Imagem 4">
            <a:extLst>
              <a:ext uri="{FF2B5EF4-FFF2-40B4-BE49-F238E27FC236}">
                <a16:creationId xmlns:a16="http://schemas.microsoft.com/office/drawing/2014/main" id="{71F26B9C-8C5E-48CD-AD22-93AFE6754442}"/>
              </a:ext>
            </a:extLst>
          </p:cNvPr>
          <p:cNvPicPr>
            <a:picLocks noChangeAspect="1"/>
          </p:cNvPicPr>
          <p:nvPr/>
        </p:nvPicPr>
        <p:blipFill>
          <a:blip r:embed="rId2"/>
          <a:stretch>
            <a:fillRect/>
          </a:stretch>
        </p:blipFill>
        <p:spPr>
          <a:xfrm>
            <a:off x="3466751" y="1705555"/>
            <a:ext cx="8201025" cy="6067425"/>
          </a:xfrm>
          <a:prstGeom prst="rect">
            <a:avLst/>
          </a:prstGeom>
        </p:spPr>
      </p:pic>
    </p:spTree>
    <p:extLst>
      <p:ext uri="{BB962C8B-B14F-4D97-AF65-F5344CB8AC3E}">
        <p14:creationId xmlns:p14="http://schemas.microsoft.com/office/powerpoint/2010/main" val="36121542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Receber</a:t>
            </a:r>
            <a:r>
              <a:rPr lang="en-US" dirty="0">
                <a:solidFill>
                  <a:schemeClr val="accent5"/>
                </a:solidFill>
              </a:rPr>
              <a:t> – Monitor PIX</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pt-BR" sz="2200" dirty="0">
              <a:latin typeface="Arial Nova" panose="020B0504020202020204" pitchFamily="34" charset="0"/>
            </a:endParaRPr>
          </a:p>
        </p:txBody>
      </p:sp>
      <p:pic>
        <p:nvPicPr>
          <p:cNvPr id="5" name="Imagem 4">
            <a:extLst>
              <a:ext uri="{FF2B5EF4-FFF2-40B4-BE49-F238E27FC236}">
                <a16:creationId xmlns:a16="http://schemas.microsoft.com/office/drawing/2014/main" id="{75C02810-5CC6-46EC-8925-8E5623B26D0D}"/>
              </a:ext>
            </a:extLst>
          </p:cNvPr>
          <p:cNvPicPr>
            <a:picLocks noChangeAspect="1"/>
          </p:cNvPicPr>
          <p:nvPr/>
        </p:nvPicPr>
        <p:blipFill>
          <a:blip r:embed="rId2"/>
          <a:stretch>
            <a:fillRect/>
          </a:stretch>
        </p:blipFill>
        <p:spPr>
          <a:xfrm>
            <a:off x="1644340" y="1750044"/>
            <a:ext cx="8210550" cy="6000750"/>
          </a:xfrm>
          <a:prstGeom prst="rect">
            <a:avLst/>
          </a:prstGeom>
        </p:spPr>
      </p:pic>
    </p:spTree>
    <p:extLst>
      <p:ext uri="{BB962C8B-B14F-4D97-AF65-F5344CB8AC3E}">
        <p14:creationId xmlns:p14="http://schemas.microsoft.com/office/powerpoint/2010/main" val="3537133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Receber</a:t>
            </a:r>
            <a:r>
              <a:rPr lang="en-US" dirty="0">
                <a:solidFill>
                  <a:schemeClr val="accent5"/>
                </a:solidFill>
              </a:rPr>
              <a:t> – Monitor PIX</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pt-BR" sz="2200" dirty="0">
              <a:latin typeface="Arial Nova" panose="020B0504020202020204" pitchFamily="34" charset="0"/>
            </a:endParaRPr>
          </a:p>
        </p:txBody>
      </p:sp>
      <p:pic>
        <p:nvPicPr>
          <p:cNvPr id="7" name="Imagem 6">
            <a:extLst>
              <a:ext uri="{FF2B5EF4-FFF2-40B4-BE49-F238E27FC236}">
                <a16:creationId xmlns:a16="http://schemas.microsoft.com/office/drawing/2014/main" id="{0A8CF649-3969-4912-BEF3-65376EA43930}"/>
              </a:ext>
            </a:extLst>
          </p:cNvPr>
          <p:cNvPicPr>
            <a:picLocks noChangeAspect="1"/>
          </p:cNvPicPr>
          <p:nvPr/>
        </p:nvPicPr>
        <p:blipFill>
          <a:blip r:embed="rId2"/>
          <a:stretch>
            <a:fillRect/>
          </a:stretch>
        </p:blipFill>
        <p:spPr>
          <a:xfrm>
            <a:off x="4986337" y="2300287"/>
            <a:ext cx="6276975" cy="4543425"/>
          </a:xfrm>
          <a:prstGeom prst="rect">
            <a:avLst/>
          </a:prstGeom>
        </p:spPr>
      </p:pic>
    </p:spTree>
    <p:extLst>
      <p:ext uri="{BB962C8B-B14F-4D97-AF65-F5344CB8AC3E}">
        <p14:creationId xmlns:p14="http://schemas.microsoft.com/office/powerpoint/2010/main" val="23716611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Receber</a:t>
            </a:r>
            <a:r>
              <a:rPr lang="en-US" dirty="0">
                <a:solidFill>
                  <a:schemeClr val="accent5"/>
                </a:solidFill>
              </a:rPr>
              <a:t> – Monitor PIX</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pt-BR" sz="2200" dirty="0">
              <a:latin typeface="Arial Nova" panose="020B0504020202020204" pitchFamily="34" charset="0"/>
            </a:endParaRPr>
          </a:p>
        </p:txBody>
      </p:sp>
      <p:pic>
        <p:nvPicPr>
          <p:cNvPr id="5" name="Imagem 4">
            <a:extLst>
              <a:ext uri="{FF2B5EF4-FFF2-40B4-BE49-F238E27FC236}">
                <a16:creationId xmlns:a16="http://schemas.microsoft.com/office/drawing/2014/main" id="{E7E70331-CB5A-4AAD-BFF1-8ACA5D173927}"/>
              </a:ext>
            </a:extLst>
          </p:cNvPr>
          <p:cNvPicPr>
            <a:picLocks noChangeAspect="1"/>
          </p:cNvPicPr>
          <p:nvPr/>
        </p:nvPicPr>
        <p:blipFill>
          <a:blip r:embed="rId2"/>
          <a:stretch>
            <a:fillRect/>
          </a:stretch>
        </p:blipFill>
        <p:spPr>
          <a:xfrm>
            <a:off x="3847171" y="1431444"/>
            <a:ext cx="7287554" cy="5350356"/>
          </a:xfrm>
          <a:prstGeom prst="rect">
            <a:avLst/>
          </a:prstGeom>
        </p:spPr>
      </p:pic>
    </p:spTree>
    <p:extLst>
      <p:ext uri="{BB962C8B-B14F-4D97-AF65-F5344CB8AC3E}">
        <p14:creationId xmlns:p14="http://schemas.microsoft.com/office/powerpoint/2010/main" val="17315835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Contas</a:t>
            </a:r>
            <a:r>
              <a:rPr lang="en-US" dirty="0">
                <a:solidFill>
                  <a:schemeClr val="accent5"/>
                </a:solidFill>
              </a:rPr>
              <a:t> a </a:t>
            </a:r>
            <a:r>
              <a:rPr lang="en-US" dirty="0" err="1">
                <a:solidFill>
                  <a:schemeClr val="accent5"/>
                </a:solidFill>
              </a:rPr>
              <a:t>Receber</a:t>
            </a:r>
            <a:r>
              <a:rPr lang="en-US" dirty="0">
                <a:solidFill>
                  <a:schemeClr val="accent5"/>
                </a:solidFill>
              </a:rPr>
              <a:t> – </a:t>
            </a:r>
            <a:r>
              <a:rPr lang="en-US" dirty="0" err="1">
                <a:solidFill>
                  <a:schemeClr val="accent5"/>
                </a:solidFill>
              </a:rPr>
              <a:t>Diretório</a:t>
            </a:r>
            <a:r>
              <a:rPr lang="en-US" dirty="0">
                <a:solidFill>
                  <a:schemeClr val="accent5"/>
                </a:solidFill>
              </a:rPr>
              <a:t> </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pt-BR" sz="2200" dirty="0">
              <a:latin typeface="Arial Nova" panose="020B0504020202020204" pitchFamily="34" charset="0"/>
            </a:endParaRPr>
          </a:p>
        </p:txBody>
      </p:sp>
      <p:pic>
        <p:nvPicPr>
          <p:cNvPr id="5" name="Imagem 4">
            <a:extLst>
              <a:ext uri="{FF2B5EF4-FFF2-40B4-BE49-F238E27FC236}">
                <a16:creationId xmlns:a16="http://schemas.microsoft.com/office/drawing/2014/main" id="{C3B099E6-A628-4489-A576-AAA34EDF5445}"/>
              </a:ext>
            </a:extLst>
          </p:cNvPr>
          <p:cNvPicPr>
            <a:picLocks noChangeAspect="1"/>
          </p:cNvPicPr>
          <p:nvPr/>
        </p:nvPicPr>
        <p:blipFill>
          <a:blip r:embed="rId2"/>
          <a:stretch>
            <a:fillRect/>
          </a:stretch>
        </p:blipFill>
        <p:spPr>
          <a:xfrm>
            <a:off x="2052637" y="1857375"/>
            <a:ext cx="12144375" cy="5429250"/>
          </a:xfrm>
          <a:prstGeom prst="rect">
            <a:avLst/>
          </a:prstGeom>
        </p:spPr>
      </p:pic>
    </p:spTree>
    <p:extLst>
      <p:ext uri="{BB962C8B-B14F-4D97-AF65-F5344CB8AC3E}">
        <p14:creationId xmlns:p14="http://schemas.microsoft.com/office/powerpoint/2010/main" val="33852526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Exemplos</a:t>
            </a:r>
            <a:endParaRPr lang="en-US" dirty="0">
              <a:solidFill>
                <a:schemeClr val="accent5"/>
              </a:solidFill>
            </a:endParaRP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616927"/>
            <a:ext cx="14813353" cy="694596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pt-BR" sz="2200" dirty="0">
                <a:latin typeface="Arial Nova" panose="020B0504020202020204" pitchFamily="34" charset="0"/>
              </a:rPr>
              <a:t>PIX a Receber:</a:t>
            </a:r>
          </a:p>
          <a:p>
            <a:pPr marL="0" indent="0">
              <a:buNone/>
            </a:pPr>
            <a:endParaRPr lang="pt-BR" sz="2200" dirty="0">
              <a:latin typeface="Arial Nova" panose="020B0504020202020204" pitchFamily="34" charset="0"/>
            </a:endParaRPr>
          </a:p>
        </p:txBody>
      </p:sp>
      <p:pic>
        <p:nvPicPr>
          <p:cNvPr id="6" name="Imagem 5">
            <a:extLst>
              <a:ext uri="{FF2B5EF4-FFF2-40B4-BE49-F238E27FC236}">
                <a16:creationId xmlns:a16="http://schemas.microsoft.com/office/drawing/2014/main" id="{9A03629E-C464-48A5-8141-332E8E96D883}"/>
              </a:ext>
            </a:extLst>
          </p:cNvPr>
          <p:cNvPicPr>
            <a:picLocks noChangeAspect="1"/>
          </p:cNvPicPr>
          <p:nvPr/>
        </p:nvPicPr>
        <p:blipFill>
          <a:blip r:embed="rId2"/>
          <a:stretch>
            <a:fillRect/>
          </a:stretch>
        </p:blipFill>
        <p:spPr>
          <a:xfrm>
            <a:off x="-1" y="3442417"/>
            <a:ext cx="16249650" cy="516265"/>
          </a:xfrm>
          <a:prstGeom prst="rect">
            <a:avLst/>
          </a:prstGeom>
        </p:spPr>
      </p:pic>
    </p:spTree>
    <p:extLst>
      <p:ext uri="{BB962C8B-B14F-4D97-AF65-F5344CB8AC3E}">
        <p14:creationId xmlns:p14="http://schemas.microsoft.com/office/powerpoint/2010/main" val="17956174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a:solidFill>
                  <a:schemeClr val="accent5"/>
                </a:solidFill>
              </a:rPr>
              <a:t>PIX – </a:t>
            </a:r>
            <a:r>
              <a:rPr lang="en-US" dirty="0" err="1">
                <a:solidFill>
                  <a:schemeClr val="accent5"/>
                </a:solidFill>
              </a:rPr>
              <a:t>Conceito</a:t>
            </a:r>
            <a:endParaRPr lang="en-US" dirty="0">
              <a:solidFill>
                <a:schemeClr val="accent5"/>
              </a:solidFill>
            </a:endParaRPr>
          </a:p>
        </p:txBody>
      </p:sp>
      <p:sp>
        <p:nvSpPr>
          <p:cNvPr id="6" name="CaixaDeTexto 5">
            <a:extLst>
              <a:ext uri="{FF2B5EF4-FFF2-40B4-BE49-F238E27FC236}">
                <a16:creationId xmlns:a16="http://schemas.microsoft.com/office/drawing/2014/main" id="{2E2740B7-D23C-4F8A-8F4F-B1538605DF10}"/>
              </a:ext>
            </a:extLst>
          </p:cNvPr>
          <p:cNvSpPr txBox="1"/>
          <p:nvPr/>
        </p:nvSpPr>
        <p:spPr>
          <a:xfrm>
            <a:off x="1347736" y="1688788"/>
            <a:ext cx="8123662" cy="1885388"/>
          </a:xfrm>
          <a:prstGeom prst="rect">
            <a:avLst/>
          </a:prstGeom>
          <a:noFill/>
        </p:spPr>
        <p:txBody>
          <a:bodyPr wrap="square">
            <a:spAutoFit/>
          </a:bodyPr>
          <a:lstStyle/>
          <a:p>
            <a:pPr>
              <a:lnSpc>
                <a:spcPct val="107000"/>
              </a:lnSpc>
              <a:spcAft>
                <a:spcPts val="800"/>
              </a:spcAft>
            </a:pPr>
            <a:r>
              <a:rPr lang="pt-BR" sz="2200" dirty="0">
                <a:solidFill>
                  <a:srgbClr val="000000"/>
                </a:solidFill>
                <a:effectLst/>
                <a:latin typeface="Arial Nova" panose="020B0504020202020204" pitchFamily="34" charset="0"/>
                <a:ea typeface="Calibri" panose="020F0502020204030204" pitchFamily="34" charset="0"/>
                <a:cs typeface="Arial" panose="020B0604020202020204" pitchFamily="34" charset="0"/>
              </a:rPr>
              <a:t>O Banco Central lançou em 2020 um novo meio de pagamentos, o </a:t>
            </a:r>
            <a:r>
              <a:rPr lang="pt-BR" sz="2200" dirty="0" err="1">
                <a:solidFill>
                  <a:srgbClr val="000000"/>
                </a:solidFill>
                <a:effectLst/>
                <a:latin typeface="Arial Nova" panose="020B0504020202020204" pitchFamily="34" charset="0"/>
                <a:ea typeface="Calibri" panose="020F0502020204030204" pitchFamily="34" charset="0"/>
                <a:cs typeface="Arial" panose="020B0604020202020204" pitchFamily="34" charset="0"/>
              </a:rPr>
              <a:t>Pix</a:t>
            </a:r>
            <a:r>
              <a:rPr lang="pt-BR" sz="2200" dirty="0">
                <a:solidFill>
                  <a:srgbClr val="000000"/>
                </a:solidFill>
                <a:effectLst/>
                <a:latin typeface="Arial Nova" panose="020B0504020202020204" pitchFamily="34" charset="0"/>
                <a:ea typeface="Calibri" panose="020F0502020204030204" pitchFamily="34" charset="0"/>
                <a:cs typeface="Arial" panose="020B0604020202020204" pitchFamily="34" charset="0"/>
              </a:rPr>
              <a:t>. Ele começou a funcionar no dia 16 de novembro e permite que sejam feitos transferências e pagamentos instantâneos, concluídos em até dez segundos, além de estar disponível 24 horas por dia, 7 dias da semana.</a:t>
            </a:r>
            <a:endParaRPr lang="pt-BR"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aixaDeTexto 7">
            <a:extLst>
              <a:ext uri="{FF2B5EF4-FFF2-40B4-BE49-F238E27FC236}">
                <a16:creationId xmlns:a16="http://schemas.microsoft.com/office/drawing/2014/main" id="{723C3D2E-B2B3-4A33-8586-A140FAD7B3D2}"/>
              </a:ext>
            </a:extLst>
          </p:cNvPr>
          <p:cNvSpPr txBox="1"/>
          <p:nvPr/>
        </p:nvSpPr>
        <p:spPr>
          <a:xfrm>
            <a:off x="6579175" y="4986164"/>
            <a:ext cx="8123662" cy="2601418"/>
          </a:xfrm>
          <a:prstGeom prst="rect">
            <a:avLst/>
          </a:prstGeom>
          <a:noFill/>
        </p:spPr>
        <p:txBody>
          <a:bodyPr wrap="square">
            <a:spAutoFit/>
          </a:bodyPr>
          <a:lstStyle/>
          <a:p>
            <a:pPr>
              <a:lnSpc>
                <a:spcPct val="107000"/>
              </a:lnSpc>
              <a:spcAft>
                <a:spcPts val="800"/>
              </a:spcAft>
            </a:pPr>
            <a:r>
              <a:rPr lang="pt-BR" sz="2200" spc="-40" dirty="0">
                <a:solidFill>
                  <a:srgbClr val="000000"/>
                </a:solidFill>
                <a:latin typeface="Arial Nova" panose="020B0504020202020204" pitchFamily="34" charset="0"/>
                <a:ea typeface="Calibri" panose="020F0502020204030204" pitchFamily="34" charset="0"/>
                <a:cs typeface="Helvetica" panose="020B0604020202020204" pitchFamily="34" charset="0"/>
              </a:rPr>
              <a:t>A</a:t>
            </a:r>
            <a:r>
              <a:rPr lang="pt-BR" sz="2200" spc="-40" dirty="0">
                <a:solidFill>
                  <a:srgbClr val="000000"/>
                </a:solidFill>
                <a:effectLst/>
                <a:latin typeface="Arial Nova" panose="020B0504020202020204" pitchFamily="34" charset="0"/>
                <a:ea typeface="Calibri" panose="020F0502020204030204" pitchFamily="34" charset="0"/>
                <a:cs typeface="Helvetica" panose="020B0604020202020204" pitchFamily="34" charset="0"/>
              </a:rPr>
              <a:t>o contrário do TED e DOC, não será preciso informar número de conta e agência para iniciar uma transferência. No PIX, essas informações são substituídas pelo que o Banco Central chama de Chave PIX. A chave pode ser um CPF, CNPJ, número de telefone celular ou endereço de e-mail. Com essas informações, o usuário poderá ter também seu próprio QR </a:t>
            </a:r>
            <a:r>
              <a:rPr lang="pt-BR" sz="2200" spc="-40" dirty="0" err="1">
                <a:solidFill>
                  <a:srgbClr val="000000"/>
                </a:solidFill>
                <a:effectLst/>
                <a:latin typeface="Arial Nova" panose="020B0504020202020204" pitchFamily="34" charset="0"/>
                <a:ea typeface="Calibri" panose="020F0502020204030204" pitchFamily="34" charset="0"/>
                <a:cs typeface="Helvetica" panose="020B0604020202020204" pitchFamily="34" charset="0"/>
              </a:rPr>
              <a:t>Code</a:t>
            </a:r>
            <a:r>
              <a:rPr lang="pt-BR" sz="2200" spc="-40" dirty="0">
                <a:solidFill>
                  <a:srgbClr val="000000"/>
                </a:solidFill>
                <a:effectLst/>
                <a:latin typeface="Arial Nova" panose="020B0504020202020204" pitchFamily="34" charset="0"/>
                <a:ea typeface="Calibri" panose="020F0502020204030204" pitchFamily="34" charset="0"/>
                <a:cs typeface="Helvetica" panose="020B0604020202020204" pitchFamily="34" charset="0"/>
              </a:rPr>
              <a:t> e receber dinheiro via PIX por meio de pagamentos por aproximação.</a:t>
            </a:r>
            <a:endParaRPr lang="pt-BR" sz="2200" spc="-40" dirty="0">
              <a:solidFill>
                <a:srgbClr val="000000"/>
              </a:solidFill>
              <a:latin typeface="Arial Nova" panose="020B0504020202020204" pitchFamily="34" charset="0"/>
              <a:cs typeface="Helvetica" panose="020B0604020202020204" pitchFamily="34" charset="0"/>
            </a:endParaRPr>
          </a:p>
        </p:txBody>
      </p:sp>
    </p:spTree>
    <p:extLst>
      <p:ext uri="{BB962C8B-B14F-4D97-AF65-F5344CB8AC3E}">
        <p14:creationId xmlns:p14="http://schemas.microsoft.com/office/powerpoint/2010/main" val="20822087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6B6DFE-3F6B-4940-A4AC-9754AE1DEAF6}"/>
              </a:ext>
            </a:extLst>
          </p:cNvPr>
          <p:cNvSpPr>
            <a:spLocks noGrp="1"/>
          </p:cNvSpPr>
          <p:nvPr>
            <p:ph type="body" sz="quarter" idx="11"/>
          </p:nvPr>
        </p:nvSpPr>
        <p:spPr/>
        <p:txBody>
          <a:bodyPr/>
          <a:lstStyle/>
          <a:p>
            <a:r>
              <a:rPr lang="pt-BR" dirty="0">
                <a:latin typeface="Lato Black" panose="020F0502020204030203" pitchFamily="34" charset="77"/>
              </a:rPr>
              <a:t>OBRIGADA</a:t>
            </a:r>
          </a:p>
        </p:txBody>
      </p:sp>
      <p:sp>
        <p:nvSpPr>
          <p:cNvPr id="3" name="Text Placeholder 2">
            <a:extLst>
              <a:ext uri="{FF2B5EF4-FFF2-40B4-BE49-F238E27FC236}">
                <a16:creationId xmlns:a16="http://schemas.microsoft.com/office/drawing/2014/main" id="{49074E97-D038-6545-915C-67B7713457CA}"/>
              </a:ext>
            </a:extLst>
          </p:cNvPr>
          <p:cNvSpPr>
            <a:spLocks noGrp="1"/>
          </p:cNvSpPr>
          <p:nvPr>
            <p:ph type="body" sz="quarter" idx="12"/>
          </p:nvPr>
        </p:nvSpPr>
        <p:spPr/>
        <p:txBody>
          <a:bodyPr/>
          <a:lstStyle/>
          <a:p>
            <a:r>
              <a:rPr lang="en-US" dirty="0"/>
              <a:t>ALINE SCHMÖCKEL</a:t>
            </a:r>
          </a:p>
          <a:p>
            <a:endParaRPr lang="pt-BR" dirty="0"/>
          </a:p>
        </p:txBody>
      </p:sp>
      <p:sp>
        <p:nvSpPr>
          <p:cNvPr id="4" name="Text Placeholder 3">
            <a:extLst>
              <a:ext uri="{FF2B5EF4-FFF2-40B4-BE49-F238E27FC236}">
                <a16:creationId xmlns:a16="http://schemas.microsoft.com/office/drawing/2014/main" id="{D00B2669-67B6-264D-B372-B59CC361C70C}"/>
              </a:ext>
            </a:extLst>
          </p:cNvPr>
          <p:cNvSpPr>
            <a:spLocks noGrp="1"/>
          </p:cNvSpPr>
          <p:nvPr>
            <p:ph type="body" sz="quarter" idx="13"/>
          </p:nvPr>
        </p:nvSpPr>
        <p:spPr/>
        <p:txBody>
          <a:bodyPr/>
          <a:lstStyle/>
          <a:p>
            <a:r>
              <a:rPr lang="en-US" dirty="0"/>
              <a:t>Serviços</a:t>
            </a:r>
            <a:endParaRPr lang="pt-BR" dirty="0"/>
          </a:p>
        </p:txBody>
      </p:sp>
      <p:sp>
        <p:nvSpPr>
          <p:cNvPr id="5" name="Text Placeholder 4">
            <a:extLst>
              <a:ext uri="{FF2B5EF4-FFF2-40B4-BE49-F238E27FC236}">
                <a16:creationId xmlns:a16="http://schemas.microsoft.com/office/drawing/2014/main" id="{424574FD-3B2E-4D4B-931A-4D83D0A04AFC}"/>
              </a:ext>
            </a:extLst>
          </p:cNvPr>
          <p:cNvSpPr>
            <a:spLocks noGrp="1"/>
          </p:cNvSpPr>
          <p:nvPr>
            <p:ph type="body" sz="quarter" idx="14"/>
          </p:nvPr>
        </p:nvSpPr>
        <p:spPr/>
        <p:txBody>
          <a:bodyPr/>
          <a:lstStyle/>
          <a:p>
            <a:r>
              <a:rPr lang="pt-BR" dirty="0"/>
              <a:t>47-98854-9087</a:t>
            </a:r>
          </a:p>
        </p:txBody>
      </p:sp>
      <p:sp>
        <p:nvSpPr>
          <p:cNvPr id="6" name="Text Placeholder 5">
            <a:extLst>
              <a:ext uri="{FF2B5EF4-FFF2-40B4-BE49-F238E27FC236}">
                <a16:creationId xmlns:a16="http://schemas.microsoft.com/office/drawing/2014/main" id="{A9EA0B55-D0A1-644C-ADD5-6E505A66590B}"/>
              </a:ext>
            </a:extLst>
          </p:cNvPr>
          <p:cNvSpPr>
            <a:spLocks noGrp="1"/>
          </p:cNvSpPr>
          <p:nvPr>
            <p:ph type="body" sz="quarter" idx="15"/>
          </p:nvPr>
        </p:nvSpPr>
        <p:spPr/>
        <p:txBody>
          <a:bodyPr/>
          <a:lstStyle/>
          <a:p>
            <a:r>
              <a:rPr lang="pt-BR" dirty="0"/>
              <a:t>aline.schmockel@totvs.com.br</a:t>
            </a:r>
          </a:p>
        </p:txBody>
      </p:sp>
      <p:sp>
        <p:nvSpPr>
          <p:cNvPr id="12" name="Text Placeholder 11">
            <a:extLst>
              <a:ext uri="{FF2B5EF4-FFF2-40B4-BE49-F238E27FC236}">
                <a16:creationId xmlns:a16="http://schemas.microsoft.com/office/drawing/2014/main" id="{EBA5BDD7-DDCF-2D41-9D5F-D13A74BFD113}"/>
              </a:ext>
            </a:extLst>
          </p:cNvPr>
          <p:cNvSpPr>
            <a:spLocks noGrp="1"/>
          </p:cNvSpPr>
          <p:nvPr>
            <p:ph type="body" sz="quarter" idx="16"/>
          </p:nvPr>
        </p:nvSpPr>
        <p:spPr>
          <a:xfrm>
            <a:off x="9522887" y="5290560"/>
            <a:ext cx="5362346" cy="397546"/>
          </a:xfrm>
        </p:spPr>
        <p:txBody>
          <a:bodyPr/>
          <a:lstStyle/>
          <a:p>
            <a:endParaRPr lang="pt-BR">
              <a:latin typeface="Lato Black" panose="020F0502020204030203" pitchFamily="34" charset="77"/>
            </a:endParaRPr>
          </a:p>
        </p:txBody>
      </p:sp>
      <p:sp>
        <p:nvSpPr>
          <p:cNvPr id="13" name="Text Placeholder 12">
            <a:extLst>
              <a:ext uri="{FF2B5EF4-FFF2-40B4-BE49-F238E27FC236}">
                <a16:creationId xmlns:a16="http://schemas.microsoft.com/office/drawing/2014/main" id="{9FCB1A36-B954-5A4E-8D1F-BC6BA1079931}"/>
              </a:ext>
            </a:extLst>
          </p:cNvPr>
          <p:cNvSpPr>
            <a:spLocks noGrp="1"/>
          </p:cNvSpPr>
          <p:nvPr>
            <p:ph type="body" sz="quarter" idx="17"/>
          </p:nvPr>
        </p:nvSpPr>
        <p:spPr/>
        <p:txBody>
          <a:bodyPr/>
          <a:lstStyle/>
          <a:p>
            <a:endParaRPr lang="pt-BR"/>
          </a:p>
        </p:txBody>
      </p:sp>
      <p:sp>
        <p:nvSpPr>
          <p:cNvPr id="14" name="Text Placeholder 13">
            <a:extLst>
              <a:ext uri="{FF2B5EF4-FFF2-40B4-BE49-F238E27FC236}">
                <a16:creationId xmlns:a16="http://schemas.microsoft.com/office/drawing/2014/main" id="{6166A9C4-DB5B-6549-A4B1-6C0D9B81B8B9}"/>
              </a:ext>
            </a:extLst>
          </p:cNvPr>
          <p:cNvSpPr>
            <a:spLocks noGrp="1"/>
          </p:cNvSpPr>
          <p:nvPr>
            <p:ph type="body" sz="quarter" idx="19"/>
          </p:nvPr>
        </p:nvSpPr>
        <p:spPr>
          <a:xfrm>
            <a:off x="9522887" y="5731380"/>
            <a:ext cx="5362346" cy="397546"/>
          </a:xfrm>
        </p:spPr>
        <p:txBody>
          <a:bodyPr/>
          <a:lstStyle/>
          <a:p>
            <a:endParaRPr lang="pt-BR">
              <a:latin typeface="Lato Black" panose="020F0502020204030203" pitchFamily="34" charset="77"/>
            </a:endParaRPr>
          </a:p>
        </p:txBody>
      </p:sp>
      <p:sp>
        <p:nvSpPr>
          <p:cNvPr id="15" name="Text Placeholder 14">
            <a:extLst>
              <a:ext uri="{FF2B5EF4-FFF2-40B4-BE49-F238E27FC236}">
                <a16:creationId xmlns:a16="http://schemas.microsoft.com/office/drawing/2014/main" id="{1EDEF767-68BC-2249-AA76-C62546114E61}"/>
              </a:ext>
            </a:extLst>
          </p:cNvPr>
          <p:cNvSpPr>
            <a:spLocks noGrp="1"/>
          </p:cNvSpPr>
          <p:nvPr>
            <p:ph type="body" sz="quarter" idx="20"/>
          </p:nvPr>
        </p:nvSpPr>
        <p:spPr>
          <a:xfrm>
            <a:off x="9522887" y="6172200"/>
            <a:ext cx="5362346" cy="397546"/>
          </a:xfrm>
        </p:spPr>
        <p:txBody>
          <a:bodyPr/>
          <a:lstStyle/>
          <a:p>
            <a:endParaRPr lang="pt-BR">
              <a:latin typeface="Lato Black" panose="020F0502020204030203" pitchFamily="34" charset="77"/>
            </a:endParaRPr>
          </a:p>
        </p:txBody>
      </p:sp>
    </p:spTree>
    <p:extLst>
      <p:ext uri="{BB962C8B-B14F-4D97-AF65-F5344CB8AC3E}">
        <p14:creationId xmlns:p14="http://schemas.microsoft.com/office/powerpoint/2010/main" val="30858535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err="1">
                <a:solidFill>
                  <a:schemeClr val="accent5"/>
                </a:solidFill>
              </a:rPr>
              <a:t>Benefícios</a:t>
            </a:r>
            <a:r>
              <a:rPr lang="en-US" dirty="0">
                <a:solidFill>
                  <a:schemeClr val="accent5"/>
                </a:solidFill>
              </a:rPr>
              <a:t> da </a:t>
            </a:r>
            <a:r>
              <a:rPr lang="en-US" dirty="0" err="1">
                <a:solidFill>
                  <a:schemeClr val="accent5"/>
                </a:solidFill>
              </a:rPr>
              <a:t>utilização</a:t>
            </a:r>
            <a:r>
              <a:rPr lang="en-US" dirty="0">
                <a:solidFill>
                  <a:schemeClr val="accent5"/>
                </a:solidFill>
              </a:rPr>
              <a:t> do PIX</a:t>
            </a:r>
          </a:p>
        </p:txBody>
      </p:sp>
      <p:sp>
        <p:nvSpPr>
          <p:cNvPr id="5" name="Espaço Reservado para Texto 3">
            <a:extLst>
              <a:ext uri="{FF2B5EF4-FFF2-40B4-BE49-F238E27FC236}">
                <a16:creationId xmlns:a16="http://schemas.microsoft.com/office/drawing/2014/main" id="{55A5272A-3B1C-4759-810F-0B0BF179370C}"/>
              </a:ext>
            </a:extLst>
          </p:cNvPr>
          <p:cNvSpPr txBox="1">
            <a:spLocks/>
          </p:cNvSpPr>
          <p:nvPr/>
        </p:nvSpPr>
        <p:spPr>
          <a:xfrm>
            <a:off x="781531" y="1793472"/>
            <a:ext cx="12162878" cy="6721046"/>
          </a:xfrm>
          <a:prstGeom prst="rect">
            <a:avLst/>
          </a:prstGeom>
        </p:spPr>
        <p:txBody>
          <a:bodyPr/>
          <a:lstStyle>
            <a:lvl1pPr marL="542925" indent="-542925" algn="l" defTabSz="725488" rtl="0" eaLnBrk="0" fontAlgn="base" hangingPunct="0">
              <a:spcBef>
                <a:spcPct val="20000"/>
              </a:spcBef>
              <a:spcAft>
                <a:spcPct val="0"/>
              </a:spcAft>
              <a:buFont typeface="Arial" pitchFamily="34" charset="0"/>
              <a:buChar char="•"/>
              <a:defRPr sz="5100" kern="1200">
                <a:solidFill>
                  <a:schemeClr val="tx1"/>
                </a:solidFill>
                <a:latin typeface="+mn-lt"/>
                <a:ea typeface="ヒラギノ角ゴ Pro W3" pitchFamily="-107" charset="-128"/>
                <a:cs typeface="ヒラギノ角ゴ Pro W3" pitchFamily="-107" charset="-128"/>
              </a:defRPr>
            </a:lvl1pPr>
            <a:lvl2pPr marL="1177925" indent="-452438" algn="l" defTabSz="725488" rtl="0" eaLnBrk="0" fontAlgn="base" hangingPunct="0">
              <a:spcBef>
                <a:spcPct val="20000"/>
              </a:spcBef>
              <a:spcAft>
                <a:spcPct val="0"/>
              </a:spcAft>
              <a:buFont typeface="Arial" pitchFamily="34" charset="0"/>
              <a:buChar char="–"/>
              <a:defRPr sz="4400" kern="1200">
                <a:solidFill>
                  <a:schemeClr val="tx1"/>
                </a:solidFill>
                <a:latin typeface="+mn-lt"/>
                <a:ea typeface="ヒラギノ角ゴ Pro W3" pitchFamily="-107" charset="-128"/>
                <a:cs typeface="ヒラギノ角ゴ Pro W3" charset="0"/>
              </a:defRPr>
            </a:lvl2pPr>
            <a:lvl3pPr marL="1812925" indent="-361950" algn="l" defTabSz="725488" rtl="0" eaLnBrk="0" fontAlgn="base" hangingPunct="0">
              <a:spcBef>
                <a:spcPct val="20000"/>
              </a:spcBef>
              <a:spcAft>
                <a:spcPct val="0"/>
              </a:spcAft>
              <a:buFont typeface="Arial" pitchFamily="34" charset="0"/>
              <a:buChar char="•"/>
              <a:defRPr sz="3800" kern="1200">
                <a:solidFill>
                  <a:schemeClr val="tx1"/>
                </a:solidFill>
                <a:latin typeface="+mn-lt"/>
                <a:ea typeface="ヒラギノ角ゴ Pro W3" pitchFamily="-107" charset="-128"/>
                <a:cs typeface="ヒラギノ角ゴ Pro W3" charset="0"/>
              </a:defRPr>
            </a:lvl3pPr>
            <a:lvl4pPr marL="2538413" indent="-361950" algn="l" defTabSz="725488" rtl="0" eaLnBrk="0" fontAlgn="base" hangingPunct="0">
              <a:spcBef>
                <a:spcPct val="20000"/>
              </a:spcBef>
              <a:spcAft>
                <a:spcPct val="0"/>
              </a:spcAft>
              <a:buFont typeface="Arial" pitchFamily="34" charset="0"/>
              <a:buChar char="–"/>
              <a:defRPr sz="3200" kern="1200">
                <a:solidFill>
                  <a:schemeClr val="tx1"/>
                </a:solidFill>
                <a:latin typeface="+mn-lt"/>
                <a:ea typeface="ヒラギノ角ゴ Pro W3" pitchFamily="-107" charset="-128"/>
                <a:cs typeface="ヒラギノ角ゴ Pro W3" charset="0"/>
              </a:defRPr>
            </a:lvl4pPr>
            <a:lvl5pPr marL="3263900" indent="-361950" algn="l" defTabSz="725488" rtl="0" eaLnBrk="0" fontAlgn="base" hangingPunct="0">
              <a:spcBef>
                <a:spcPct val="20000"/>
              </a:spcBef>
              <a:spcAft>
                <a:spcPct val="0"/>
              </a:spcAft>
              <a:buFont typeface="Arial" pitchFamily="34" charset="0"/>
              <a:buChar char="»"/>
              <a:defRPr sz="3200" kern="1200">
                <a:solidFill>
                  <a:schemeClr val="tx1"/>
                </a:solidFill>
                <a:latin typeface="+mn-lt"/>
                <a:ea typeface="ヒラギノ角ゴ Pro W3" pitchFamily="-107" charset="-128"/>
                <a:cs typeface="ヒラギノ角ゴ Pro W3" charset="0"/>
              </a:defRPr>
            </a:lvl5pPr>
            <a:lvl6pPr marL="3990419" indent="-362765" algn="l" defTabSz="725531" rtl="0" eaLnBrk="1" latinLnBrk="0" hangingPunct="1">
              <a:spcBef>
                <a:spcPct val="20000"/>
              </a:spcBef>
              <a:buFont typeface="Arial"/>
              <a:buChar char="•"/>
              <a:defRPr sz="3200" kern="1200">
                <a:solidFill>
                  <a:schemeClr val="tx1"/>
                </a:solidFill>
                <a:latin typeface="+mn-lt"/>
                <a:ea typeface="+mn-ea"/>
                <a:cs typeface="+mn-cs"/>
              </a:defRPr>
            </a:lvl6pPr>
            <a:lvl7pPr marL="4715949" indent="-362765" algn="l" defTabSz="725531" rtl="0" eaLnBrk="1" latinLnBrk="0" hangingPunct="1">
              <a:spcBef>
                <a:spcPct val="20000"/>
              </a:spcBef>
              <a:buFont typeface="Arial"/>
              <a:buChar char="•"/>
              <a:defRPr sz="3200" kern="1200">
                <a:solidFill>
                  <a:schemeClr val="tx1"/>
                </a:solidFill>
                <a:latin typeface="+mn-lt"/>
                <a:ea typeface="+mn-ea"/>
                <a:cs typeface="+mn-cs"/>
              </a:defRPr>
            </a:lvl7pPr>
            <a:lvl8pPr marL="5441480" indent="-362765" algn="l" defTabSz="725531" rtl="0" eaLnBrk="1" latinLnBrk="0" hangingPunct="1">
              <a:spcBef>
                <a:spcPct val="20000"/>
              </a:spcBef>
              <a:buFont typeface="Arial"/>
              <a:buChar char="•"/>
              <a:defRPr sz="3200" kern="1200">
                <a:solidFill>
                  <a:schemeClr val="tx1"/>
                </a:solidFill>
                <a:latin typeface="+mn-lt"/>
                <a:ea typeface="+mn-ea"/>
                <a:cs typeface="+mn-cs"/>
              </a:defRPr>
            </a:lvl8pPr>
            <a:lvl9pPr marL="6167011" indent="-362765" algn="l" defTabSz="725531" rtl="0" eaLnBrk="1" latinLnBrk="0" hangingPunct="1">
              <a:spcBef>
                <a:spcPct val="20000"/>
              </a:spcBef>
              <a:buFont typeface="Arial"/>
              <a:buChar char="•"/>
              <a:defRPr sz="3200" kern="1200">
                <a:solidFill>
                  <a:schemeClr val="tx1"/>
                </a:solidFill>
                <a:latin typeface="+mn-lt"/>
                <a:ea typeface="+mn-ea"/>
                <a:cs typeface="+mn-cs"/>
              </a:defRPr>
            </a:lvl9pPr>
          </a:lstStyle>
          <a:p>
            <a:pPr lvl="1" eaLnBrk="1" hangingPunct="1">
              <a:lnSpc>
                <a:spcPct val="200000"/>
              </a:lnSpc>
              <a:buFont typeface="Wingdings" panose="05000000000000000000" pitchFamily="2" charset="2"/>
              <a:buChar char="Ø"/>
            </a:pPr>
            <a:endParaRPr lang="en-US" altLang="pt-BR" sz="2200" dirty="0">
              <a:latin typeface="Arial Nova" panose="020B0504020202020204" pitchFamily="34" charset="0"/>
            </a:endParaRPr>
          </a:p>
          <a:p>
            <a:pPr lvl="1" eaLnBrk="1" hangingPunct="1">
              <a:lnSpc>
                <a:spcPct val="200000"/>
              </a:lnSpc>
              <a:buFont typeface="Wingdings" panose="05000000000000000000" pitchFamily="2" charset="2"/>
              <a:buChar char="Ø"/>
            </a:pPr>
            <a:r>
              <a:rPr lang="en-US" altLang="pt-BR" sz="2200" dirty="0" err="1">
                <a:latin typeface="Arial Nova" panose="020B0504020202020204" pitchFamily="34" charset="0"/>
              </a:rPr>
              <a:t>Mais</a:t>
            </a:r>
            <a:r>
              <a:rPr lang="en-US" altLang="pt-BR" sz="2200" dirty="0">
                <a:latin typeface="Arial Nova" panose="020B0504020202020204" pitchFamily="34" charset="0"/>
              </a:rPr>
              <a:t> </a:t>
            </a:r>
            <a:r>
              <a:rPr lang="en-US" altLang="pt-BR" sz="2200" dirty="0" err="1">
                <a:latin typeface="Arial Nova" panose="020B0504020202020204" pitchFamily="34" charset="0"/>
              </a:rPr>
              <a:t>Prático</a:t>
            </a:r>
            <a:r>
              <a:rPr lang="en-US" altLang="pt-BR" sz="2200" dirty="0">
                <a:latin typeface="Arial Nova" panose="020B0504020202020204" pitchFamily="34" charset="0"/>
              </a:rPr>
              <a:t>, </a:t>
            </a:r>
            <a:r>
              <a:rPr lang="en-US" altLang="pt-BR" sz="2200" dirty="0" err="1">
                <a:latin typeface="Arial Nova" panose="020B0504020202020204" pitchFamily="34" charset="0"/>
              </a:rPr>
              <a:t>Rápido</a:t>
            </a:r>
            <a:r>
              <a:rPr lang="en-US" altLang="pt-BR" sz="2200" dirty="0">
                <a:latin typeface="Arial Nova" panose="020B0504020202020204" pitchFamily="34" charset="0"/>
              </a:rPr>
              <a:t>, </a:t>
            </a:r>
            <a:r>
              <a:rPr lang="en-US" altLang="pt-BR" sz="2200" dirty="0" err="1">
                <a:latin typeface="Arial Nova" panose="020B0504020202020204" pitchFamily="34" charset="0"/>
              </a:rPr>
              <a:t>Barato</a:t>
            </a:r>
            <a:r>
              <a:rPr lang="en-US" altLang="pt-BR" sz="2200" dirty="0">
                <a:latin typeface="Arial Nova" panose="020B0504020202020204" pitchFamily="34" charset="0"/>
              </a:rPr>
              <a:t> e Seguro;</a:t>
            </a:r>
          </a:p>
          <a:p>
            <a:pPr lvl="1" eaLnBrk="1" hangingPunct="1">
              <a:lnSpc>
                <a:spcPct val="200000"/>
              </a:lnSpc>
              <a:buFont typeface="Wingdings" panose="05000000000000000000" pitchFamily="2" charset="2"/>
              <a:buChar char="Ø"/>
            </a:pPr>
            <a:r>
              <a:rPr lang="en-US" altLang="pt-BR" sz="2200" dirty="0" err="1">
                <a:latin typeface="Arial Nova" panose="020B0504020202020204" pitchFamily="34" charset="0"/>
              </a:rPr>
              <a:t>Disponibilização</a:t>
            </a:r>
            <a:r>
              <a:rPr lang="en-US" altLang="pt-BR" sz="2200" dirty="0">
                <a:latin typeface="Arial Nova" panose="020B0504020202020204" pitchFamily="34" charset="0"/>
              </a:rPr>
              <a:t> </a:t>
            </a:r>
            <a:r>
              <a:rPr lang="en-US" altLang="pt-BR" sz="2200" dirty="0" err="1">
                <a:latin typeface="Arial Nova" panose="020B0504020202020204" pitchFamily="34" charset="0"/>
              </a:rPr>
              <a:t>imediata</a:t>
            </a:r>
            <a:r>
              <a:rPr lang="en-US" altLang="pt-BR" sz="2200" dirty="0">
                <a:latin typeface="Arial Nova" panose="020B0504020202020204" pitchFamily="34" charset="0"/>
              </a:rPr>
              <a:t> dos </a:t>
            </a:r>
            <a:r>
              <a:rPr lang="en-US" altLang="pt-BR" sz="2200" dirty="0" err="1">
                <a:latin typeface="Arial Nova" panose="020B0504020202020204" pitchFamily="34" charset="0"/>
              </a:rPr>
              <a:t>recursos</a:t>
            </a:r>
            <a:r>
              <a:rPr lang="en-US" altLang="pt-BR" sz="2200" dirty="0">
                <a:latin typeface="Arial Nova" panose="020B0504020202020204" pitchFamily="34" charset="0"/>
              </a:rPr>
              <a:t>, o que </a:t>
            </a:r>
            <a:r>
              <a:rPr lang="en-US" altLang="pt-BR" sz="2200" dirty="0" err="1">
                <a:latin typeface="Arial Nova" panose="020B0504020202020204" pitchFamily="34" charset="0"/>
              </a:rPr>
              <a:t>tende</a:t>
            </a:r>
            <a:r>
              <a:rPr lang="en-US" altLang="pt-BR" sz="2200" dirty="0">
                <a:latin typeface="Arial Nova" panose="020B0504020202020204" pitchFamily="34" charset="0"/>
              </a:rPr>
              <a:t> a </a:t>
            </a:r>
            <a:r>
              <a:rPr lang="en-US" altLang="pt-BR" sz="2200" dirty="0" err="1">
                <a:latin typeface="Arial Nova" panose="020B0504020202020204" pitchFamily="34" charset="0"/>
              </a:rPr>
              <a:t>reduzir</a:t>
            </a:r>
            <a:r>
              <a:rPr lang="en-US" altLang="pt-BR" sz="2200" dirty="0">
                <a:latin typeface="Arial Nova" panose="020B0504020202020204" pitchFamily="34" charset="0"/>
              </a:rPr>
              <a:t> a </a:t>
            </a:r>
            <a:r>
              <a:rPr lang="en-US" altLang="pt-BR" sz="2200" dirty="0" err="1">
                <a:latin typeface="Arial Nova" panose="020B0504020202020204" pitchFamily="34" charset="0"/>
              </a:rPr>
              <a:t>necessidade</a:t>
            </a:r>
            <a:r>
              <a:rPr lang="en-US" altLang="pt-BR" sz="2200" dirty="0">
                <a:latin typeface="Arial Nova" panose="020B0504020202020204" pitchFamily="34" charset="0"/>
              </a:rPr>
              <a:t> de </a:t>
            </a:r>
            <a:r>
              <a:rPr lang="en-US" altLang="pt-BR" sz="2200" dirty="0" err="1">
                <a:latin typeface="Arial Nova" panose="020B0504020202020204" pitchFamily="34" charset="0"/>
              </a:rPr>
              <a:t>crédito</a:t>
            </a:r>
            <a:r>
              <a:rPr lang="en-US" altLang="pt-BR" sz="2200" dirty="0">
                <a:latin typeface="Arial Nova" panose="020B0504020202020204" pitchFamily="34" charset="0"/>
              </a:rPr>
              <a:t>;</a:t>
            </a:r>
          </a:p>
          <a:p>
            <a:pPr lvl="1" eaLnBrk="1" hangingPunct="1">
              <a:lnSpc>
                <a:spcPct val="200000"/>
              </a:lnSpc>
              <a:buFont typeface="Wingdings" panose="05000000000000000000" pitchFamily="2" charset="2"/>
              <a:buChar char="Ø"/>
            </a:pPr>
            <a:r>
              <a:rPr lang="en-US" altLang="pt-BR" sz="2200" dirty="0" err="1">
                <a:latin typeface="Arial Nova" panose="020B0504020202020204" pitchFamily="34" charset="0"/>
              </a:rPr>
              <a:t>Redução</a:t>
            </a:r>
            <a:r>
              <a:rPr lang="en-US" altLang="pt-BR" sz="2200" dirty="0">
                <a:latin typeface="Arial Nova" panose="020B0504020202020204" pitchFamily="34" charset="0"/>
              </a:rPr>
              <a:t> da </a:t>
            </a:r>
            <a:r>
              <a:rPr lang="en-US" altLang="pt-BR" sz="2200" dirty="0" err="1">
                <a:latin typeface="Arial Nova" panose="020B0504020202020204" pitchFamily="34" charset="0"/>
              </a:rPr>
              <a:t>utilização</a:t>
            </a:r>
            <a:r>
              <a:rPr lang="en-US" altLang="pt-BR" sz="2200" dirty="0">
                <a:latin typeface="Arial Nova" panose="020B0504020202020204" pitchFamily="34" charset="0"/>
              </a:rPr>
              <a:t> de cédulas, o que </a:t>
            </a:r>
            <a:r>
              <a:rPr lang="en-US" altLang="pt-BR" sz="2200" dirty="0" err="1">
                <a:latin typeface="Arial Nova" panose="020B0504020202020204" pitchFamily="34" charset="0"/>
              </a:rPr>
              <a:t>contribui</a:t>
            </a:r>
            <a:r>
              <a:rPr lang="en-US" altLang="pt-BR" sz="2200" dirty="0">
                <a:latin typeface="Arial Nova" panose="020B0504020202020204" pitchFamily="34" charset="0"/>
              </a:rPr>
              <a:t> para a </a:t>
            </a:r>
            <a:r>
              <a:rPr lang="en-US" altLang="pt-BR" sz="2200" dirty="0" err="1">
                <a:latin typeface="Arial Nova" panose="020B0504020202020204" pitchFamily="34" charset="0"/>
              </a:rPr>
              <a:t>manutenção</a:t>
            </a:r>
            <a:r>
              <a:rPr lang="en-US" altLang="pt-BR" sz="2200" dirty="0">
                <a:latin typeface="Arial Nova" panose="020B0504020202020204" pitchFamily="34" charset="0"/>
              </a:rPr>
              <a:t> do </a:t>
            </a:r>
            <a:r>
              <a:rPr lang="en-US" altLang="pt-BR" sz="2200" dirty="0" err="1">
                <a:latin typeface="Arial Nova" panose="020B0504020202020204" pitchFamily="34" charset="0"/>
              </a:rPr>
              <a:t>meio</a:t>
            </a:r>
            <a:r>
              <a:rPr lang="en-US" altLang="pt-BR" sz="2200" dirty="0">
                <a:latin typeface="Arial Nova" panose="020B0504020202020204" pitchFamily="34" charset="0"/>
              </a:rPr>
              <a:t> </a:t>
            </a:r>
            <a:r>
              <a:rPr lang="en-US" altLang="pt-BR" sz="2200" dirty="0" err="1">
                <a:latin typeface="Arial Nova" panose="020B0504020202020204" pitchFamily="34" charset="0"/>
              </a:rPr>
              <a:t>ambiente</a:t>
            </a:r>
            <a:r>
              <a:rPr lang="en-US" altLang="pt-BR" sz="2200" dirty="0">
                <a:latin typeface="Arial Nova" panose="020B0504020202020204" pitchFamily="34" charset="0"/>
              </a:rPr>
              <a:t>, </a:t>
            </a:r>
            <a:r>
              <a:rPr lang="en-US" altLang="pt-BR" sz="2200" dirty="0" err="1">
                <a:latin typeface="Arial Nova" panose="020B0504020202020204" pitchFamily="34" charset="0"/>
              </a:rPr>
              <a:t>além</a:t>
            </a:r>
            <a:r>
              <a:rPr lang="en-US" altLang="pt-BR" sz="2200" dirty="0">
                <a:latin typeface="Arial Nova" panose="020B0504020202020204" pitchFamily="34" charset="0"/>
              </a:rPr>
              <a:t> da </a:t>
            </a:r>
            <a:r>
              <a:rPr lang="en-US" altLang="pt-BR" sz="2200" dirty="0" err="1">
                <a:latin typeface="Arial Nova" panose="020B0504020202020204" pitchFamily="34" charset="0"/>
              </a:rPr>
              <a:t>redução</a:t>
            </a:r>
            <a:r>
              <a:rPr lang="en-US" altLang="pt-BR" sz="2200" dirty="0">
                <a:latin typeface="Arial Nova" panose="020B0504020202020204" pitchFamily="34" charset="0"/>
              </a:rPr>
              <a:t> de custos;</a:t>
            </a:r>
          </a:p>
          <a:p>
            <a:pPr lvl="1" eaLnBrk="1" hangingPunct="1">
              <a:lnSpc>
                <a:spcPct val="200000"/>
              </a:lnSpc>
              <a:buFont typeface="Wingdings" panose="05000000000000000000" pitchFamily="2" charset="2"/>
              <a:buChar char="Ø"/>
            </a:pPr>
            <a:r>
              <a:rPr lang="en-US" altLang="pt-BR" sz="2200" dirty="0">
                <a:latin typeface="Arial Nova" panose="020B0504020202020204" pitchFamily="34" charset="0"/>
              </a:rPr>
              <a:t>Sem </a:t>
            </a:r>
            <a:r>
              <a:rPr lang="en-US" altLang="pt-BR" sz="2200" dirty="0" err="1">
                <a:latin typeface="Arial Nova" panose="020B0504020202020204" pitchFamily="34" charset="0"/>
              </a:rPr>
              <a:t>custo</a:t>
            </a:r>
            <a:r>
              <a:rPr lang="en-US" altLang="pt-BR" sz="2200" dirty="0">
                <a:latin typeface="Arial Nova" panose="020B0504020202020204" pitchFamily="34" charset="0"/>
              </a:rPr>
              <a:t> das </a:t>
            </a:r>
            <a:r>
              <a:rPr lang="en-US" altLang="pt-BR" sz="2200" dirty="0" err="1">
                <a:latin typeface="Arial Nova" panose="020B0504020202020204" pitchFamily="34" charset="0"/>
              </a:rPr>
              <a:t>transações</a:t>
            </a:r>
            <a:r>
              <a:rPr lang="en-US" altLang="pt-BR" sz="2200" dirty="0">
                <a:latin typeface="Arial Nova" panose="020B0504020202020204" pitchFamily="34" charset="0"/>
              </a:rPr>
              <a:t> para as </a:t>
            </a:r>
            <a:r>
              <a:rPr lang="en-US" altLang="pt-BR" sz="2200" dirty="0" err="1">
                <a:latin typeface="Arial Nova" panose="020B0504020202020204" pitchFamily="34" charset="0"/>
              </a:rPr>
              <a:t>empresas</a:t>
            </a:r>
            <a:r>
              <a:rPr lang="en-US" altLang="pt-BR" sz="2200" dirty="0">
                <a:latin typeface="Arial Nova" panose="020B0504020202020204" pitchFamily="34" charset="0"/>
              </a:rPr>
              <a:t> e </a:t>
            </a:r>
            <a:r>
              <a:rPr lang="en-US" altLang="pt-BR" sz="2200" dirty="0" err="1">
                <a:latin typeface="Arial Nova" panose="020B0504020202020204" pitchFamily="34" charset="0"/>
              </a:rPr>
              <a:t>pessoas</a:t>
            </a:r>
            <a:r>
              <a:rPr lang="en-US" altLang="pt-BR" sz="2200" dirty="0">
                <a:latin typeface="Arial Nova" panose="020B0504020202020204" pitchFamily="34" charset="0"/>
              </a:rPr>
              <a:t> </a:t>
            </a:r>
            <a:r>
              <a:rPr lang="en-US" altLang="pt-BR" sz="2200" dirty="0" err="1">
                <a:latin typeface="Arial Nova" panose="020B0504020202020204" pitchFamily="34" charset="0"/>
              </a:rPr>
              <a:t>físicas</a:t>
            </a:r>
            <a:r>
              <a:rPr lang="en-US" altLang="pt-BR" sz="2200" dirty="0">
                <a:latin typeface="Arial Nova" panose="020B0504020202020204" pitchFamily="34" charset="0"/>
              </a:rPr>
              <a:t>, </a:t>
            </a:r>
            <a:r>
              <a:rPr lang="en-US" altLang="pt-BR" sz="2200" dirty="0" err="1">
                <a:latin typeface="Arial Nova" panose="020B0504020202020204" pitchFamily="34" charset="0"/>
              </a:rPr>
              <a:t>sendo</a:t>
            </a:r>
            <a:r>
              <a:rPr lang="en-US" altLang="pt-BR" sz="2200" dirty="0">
                <a:latin typeface="Arial Nova" panose="020B0504020202020204" pitchFamily="34" charset="0"/>
              </a:rPr>
              <a:t> </a:t>
            </a:r>
            <a:r>
              <a:rPr lang="en-US" altLang="pt-BR" sz="2200" dirty="0" err="1">
                <a:latin typeface="Arial Nova" panose="020B0504020202020204" pitchFamily="34" charset="0"/>
              </a:rPr>
              <a:t>cobrada</a:t>
            </a:r>
            <a:r>
              <a:rPr lang="en-US" altLang="pt-BR" sz="2200" dirty="0">
                <a:latin typeface="Arial Nova" panose="020B0504020202020204" pitchFamily="34" charset="0"/>
              </a:rPr>
              <a:t> </a:t>
            </a:r>
            <a:r>
              <a:rPr lang="en-US" altLang="pt-BR" sz="2200" dirty="0" err="1">
                <a:latin typeface="Arial Nova" panose="020B0504020202020204" pitchFamily="34" charset="0"/>
              </a:rPr>
              <a:t>uma</a:t>
            </a:r>
            <a:r>
              <a:rPr lang="en-US" altLang="pt-BR" sz="2200" dirty="0">
                <a:latin typeface="Arial Nova" panose="020B0504020202020204" pitchFamily="34" charset="0"/>
              </a:rPr>
              <a:t> taxa de </a:t>
            </a:r>
            <a:r>
              <a:rPr lang="en-US" altLang="pt-BR" sz="2200" dirty="0" err="1">
                <a:latin typeface="Arial Nova" panose="020B0504020202020204" pitchFamily="34" charset="0"/>
              </a:rPr>
              <a:t>utilização</a:t>
            </a:r>
            <a:r>
              <a:rPr lang="en-US" altLang="pt-BR" sz="2200" dirty="0">
                <a:latin typeface="Arial Nova" panose="020B0504020202020204" pitchFamily="34" charset="0"/>
              </a:rPr>
              <a:t> </a:t>
            </a:r>
            <a:r>
              <a:rPr lang="en-US" altLang="pt-BR" sz="2200" dirty="0" err="1">
                <a:latin typeface="Arial Nova" panose="020B0504020202020204" pitchFamily="34" charset="0"/>
              </a:rPr>
              <a:t>pelo</a:t>
            </a:r>
            <a:r>
              <a:rPr lang="en-US" altLang="pt-BR" sz="2200" dirty="0">
                <a:latin typeface="Arial Nova" panose="020B0504020202020204" pitchFamily="34" charset="0"/>
              </a:rPr>
              <a:t> banco central </a:t>
            </a:r>
            <a:r>
              <a:rPr lang="en-US" altLang="pt-BR" sz="2200" dirty="0" err="1">
                <a:latin typeface="Arial Nova" panose="020B0504020202020204" pitchFamily="34" charset="0"/>
              </a:rPr>
              <a:t>somente</a:t>
            </a:r>
            <a:r>
              <a:rPr lang="en-US" altLang="pt-BR" sz="2200" dirty="0">
                <a:latin typeface="Arial Nova" panose="020B0504020202020204" pitchFamily="34" charset="0"/>
              </a:rPr>
              <a:t> </a:t>
            </a:r>
            <a:r>
              <a:rPr lang="en-US" altLang="pt-BR" sz="2200" dirty="0" err="1">
                <a:latin typeface="Arial Nova" panose="020B0504020202020204" pitchFamily="34" charset="0"/>
              </a:rPr>
              <a:t>às</a:t>
            </a:r>
            <a:r>
              <a:rPr lang="en-US" altLang="pt-BR" sz="2200" dirty="0">
                <a:latin typeface="Arial Nova" panose="020B0504020202020204" pitchFamily="34" charset="0"/>
              </a:rPr>
              <a:t> </a:t>
            </a:r>
            <a:r>
              <a:rPr lang="en-US" altLang="pt-BR" sz="2200" dirty="0" err="1">
                <a:latin typeface="Arial Nova" panose="020B0504020202020204" pitchFamily="34" charset="0"/>
              </a:rPr>
              <a:t>instituições</a:t>
            </a:r>
            <a:r>
              <a:rPr lang="en-US" altLang="pt-BR" sz="2200" dirty="0">
                <a:latin typeface="Arial Nova" panose="020B0504020202020204" pitchFamily="34" charset="0"/>
              </a:rPr>
              <a:t> </a:t>
            </a:r>
            <a:r>
              <a:rPr lang="en-US" altLang="pt-BR" sz="2200" dirty="0" err="1">
                <a:latin typeface="Arial Nova" panose="020B0504020202020204" pitchFamily="34" charset="0"/>
              </a:rPr>
              <a:t>financeiras</a:t>
            </a:r>
            <a:r>
              <a:rPr lang="en-US" altLang="pt-BR" sz="2200" dirty="0">
                <a:latin typeface="Arial Nova" panose="020B0504020202020204" pitchFamily="34" charset="0"/>
              </a:rPr>
              <a:t> (que era de ~R$0,08 por TED/DOC e </a:t>
            </a:r>
            <a:r>
              <a:rPr lang="en-US" altLang="pt-BR" sz="2200" dirty="0" err="1">
                <a:latin typeface="Arial Nova" panose="020B0504020202020204" pitchFamily="34" charset="0"/>
              </a:rPr>
              <a:t>será</a:t>
            </a:r>
            <a:r>
              <a:rPr lang="en-US" altLang="pt-BR" sz="2200" dirty="0">
                <a:latin typeface="Arial Nova" panose="020B0504020202020204" pitchFamily="34" charset="0"/>
              </a:rPr>
              <a:t> de R$0,01 a </a:t>
            </a:r>
            <a:r>
              <a:rPr lang="en-US" altLang="pt-BR" sz="2200" dirty="0" err="1">
                <a:latin typeface="Arial Nova" panose="020B0504020202020204" pitchFamily="34" charset="0"/>
              </a:rPr>
              <a:t>cada</a:t>
            </a:r>
            <a:r>
              <a:rPr lang="en-US" altLang="pt-BR" sz="2200" dirty="0">
                <a:latin typeface="Arial Nova" panose="020B0504020202020204" pitchFamily="34" charset="0"/>
              </a:rPr>
              <a:t> 10 </a:t>
            </a:r>
            <a:r>
              <a:rPr lang="en-US" altLang="pt-BR" sz="2200" dirty="0" err="1">
                <a:latin typeface="Arial Nova" panose="020B0504020202020204" pitchFamily="34" charset="0"/>
              </a:rPr>
              <a:t>transações</a:t>
            </a:r>
            <a:r>
              <a:rPr lang="en-US" altLang="pt-BR" sz="2200" dirty="0">
                <a:latin typeface="Arial Nova" panose="020B0504020202020204" pitchFamily="34" charset="0"/>
              </a:rPr>
              <a:t> via PIX.</a:t>
            </a:r>
          </a:p>
          <a:p>
            <a:pPr marL="725487" lvl="1" indent="0" eaLnBrk="1" hangingPunct="1">
              <a:lnSpc>
                <a:spcPct val="200000"/>
              </a:lnSpc>
              <a:buNone/>
            </a:pPr>
            <a:endParaRPr lang="en-US" altLang="pt-BR" sz="2200" dirty="0">
              <a:latin typeface="Arial Nova" panose="020B0504020202020204" pitchFamily="34" charset="0"/>
            </a:endParaRPr>
          </a:p>
          <a:p>
            <a:pPr lvl="1" eaLnBrk="1" hangingPunct="1">
              <a:lnSpc>
                <a:spcPct val="200000"/>
              </a:lnSpc>
              <a:buFont typeface="Arial" pitchFamily="34" charset="0"/>
              <a:buNone/>
            </a:pPr>
            <a:endParaRPr lang="pt-BR" altLang="pt-BR" sz="2200" dirty="0">
              <a:latin typeface="Arial Narrow" panose="020B0606020202030204" pitchFamily="34" charset="0"/>
            </a:endParaRPr>
          </a:p>
          <a:p>
            <a:pPr lvl="1" eaLnBrk="1" hangingPunct="1">
              <a:buFont typeface="Arial" pitchFamily="34" charset="0"/>
              <a:buNone/>
            </a:pPr>
            <a:endParaRPr lang="pt-BR" altLang="pt-BR" sz="2200" dirty="0">
              <a:latin typeface="Arial Narrow" panose="020B0606020202030204" pitchFamily="34" charset="0"/>
            </a:endParaRPr>
          </a:p>
        </p:txBody>
      </p:sp>
    </p:spTree>
    <p:extLst>
      <p:ext uri="{BB962C8B-B14F-4D97-AF65-F5344CB8AC3E}">
        <p14:creationId xmlns:p14="http://schemas.microsoft.com/office/powerpoint/2010/main" val="2833944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a:solidFill>
                  <a:schemeClr val="accent5"/>
                </a:solidFill>
              </a:rPr>
              <a:t>PIX no </a:t>
            </a:r>
            <a:r>
              <a:rPr lang="en-US" dirty="0" err="1">
                <a:solidFill>
                  <a:schemeClr val="accent5"/>
                </a:solidFill>
              </a:rPr>
              <a:t>Protheus</a:t>
            </a:r>
            <a:r>
              <a:rPr lang="en-US" dirty="0">
                <a:solidFill>
                  <a:schemeClr val="accent5"/>
                </a:solidFill>
              </a:rPr>
              <a:t> – o que </a:t>
            </a:r>
            <a:r>
              <a:rPr lang="en-US" dirty="0" err="1">
                <a:solidFill>
                  <a:schemeClr val="accent5"/>
                </a:solidFill>
              </a:rPr>
              <a:t>muda</a:t>
            </a:r>
            <a:r>
              <a:rPr lang="en-US" dirty="0">
                <a:solidFill>
                  <a:schemeClr val="accent5"/>
                </a:solidFill>
              </a:rPr>
              <a:t>?</a:t>
            </a:r>
          </a:p>
        </p:txBody>
      </p:sp>
      <p:sp>
        <p:nvSpPr>
          <p:cNvPr id="4" name="Content Placeholder 3">
            <a:extLst>
              <a:ext uri="{FF2B5EF4-FFF2-40B4-BE49-F238E27FC236}">
                <a16:creationId xmlns:a16="http://schemas.microsoft.com/office/drawing/2014/main" id="{FEECDF1E-CC2E-4E44-B1AF-223F82A2F6AE}"/>
              </a:ext>
            </a:extLst>
          </p:cNvPr>
          <p:cNvSpPr txBox="1">
            <a:spLocks/>
          </p:cNvSpPr>
          <p:nvPr/>
        </p:nvSpPr>
        <p:spPr>
          <a:xfrm>
            <a:off x="554327" y="1158835"/>
            <a:ext cx="10198455" cy="996636"/>
          </a:xfrm>
          <a:prstGeom prst="rect">
            <a:avLst/>
          </a:prstGeom>
        </p:spPr>
        <p:txBody>
          <a:bodyPr/>
          <a:lstStyle>
            <a:lvl1pPr marL="228600" indent="-228600" algn="l" defTabSz="914400" rtl="0" eaLnBrk="1" latinLnBrk="0" hangingPunct="1">
              <a:lnSpc>
                <a:spcPts val="4440"/>
              </a:lnSpc>
              <a:spcBef>
                <a:spcPts val="1000"/>
              </a:spcBef>
              <a:buFont typeface="Arial"/>
              <a:buChar char="•"/>
              <a:defRPr sz="3200" b="1" kern="1200">
                <a:solidFill>
                  <a:srgbClr val="7C8993"/>
                </a:solidFill>
                <a:latin typeface="Arial Narrow" charset="0"/>
                <a:ea typeface="Arial Narrow" charset="0"/>
                <a:cs typeface="Arial Narrow" charset="0"/>
              </a:defRPr>
            </a:lvl1pPr>
            <a:lvl2pPr marL="533400" indent="-266700" algn="l" defTabSz="914400" rtl="0" eaLnBrk="1" latinLnBrk="0" hangingPunct="1">
              <a:lnSpc>
                <a:spcPts val="2940"/>
              </a:lnSpc>
              <a:spcBef>
                <a:spcPts val="500"/>
              </a:spcBef>
              <a:buSzPct val="80000"/>
              <a:buFont typeface="Courier New" charset="0"/>
              <a:buChar char="o"/>
              <a:tabLst/>
              <a:defRPr sz="2800" kern="1200">
                <a:solidFill>
                  <a:srgbClr val="7C8993"/>
                </a:solidFill>
                <a:latin typeface="Arial Narrow" charset="0"/>
                <a:ea typeface="Arial Narrow" charset="0"/>
                <a:cs typeface="Arial Narrow" charset="0"/>
              </a:defRPr>
            </a:lvl2pPr>
            <a:lvl3pPr marL="708025" indent="-174625" algn="l" defTabSz="914400" rtl="0" eaLnBrk="1" latinLnBrk="0" hangingPunct="1">
              <a:lnSpc>
                <a:spcPts val="2940"/>
              </a:lnSpc>
              <a:spcBef>
                <a:spcPts val="500"/>
              </a:spcBef>
              <a:buFont typeface="Arial"/>
              <a:buChar char="•"/>
              <a:tabLst/>
              <a:defRPr sz="2400" kern="1200">
                <a:solidFill>
                  <a:srgbClr val="7C8993"/>
                </a:solidFill>
                <a:latin typeface="Arial Narrow" charset="0"/>
                <a:ea typeface="Arial Narrow" charset="0"/>
                <a:cs typeface="Arial Narrow" charset="0"/>
              </a:defRPr>
            </a:lvl3pPr>
            <a:lvl4pPr marL="801688" indent="173038" algn="l" defTabSz="914400" rtl="0" eaLnBrk="1" latinLnBrk="0" hangingPunct="1">
              <a:lnSpc>
                <a:spcPts val="2940"/>
              </a:lnSpc>
              <a:spcBef>
                <a:spcPts val="500"/>
              </a:spcBef>
              <a:buFont typeface="Arial"/>
              <a:buChar char="•"/>
              <a:tabLst/>
              <a:defRPr sz="2000" kern="1200">
                <a:solidFill>
                  <a:srgbClr val="7C8993">
                    <a:alpha val="75000"/>
                  </a:srgbClr>
                </a:solidFill>
                <a:latin typeface="Arial Narrow" charset="0"/>
                <a:ea typeface="Arial Narrow" charset="0"/>
                <a:cs typeface="Arial Narrow" charset="0"/>
              </a:defRPr>
            </a:lvl4pPr>
            <a:lvl5pPr marL="801688" indent="173038" algn="l" defTabSz="914400" rtl="0" eaLnBrk="1" latinLnBrk="0" hangingPunct="1">
              <a:lnSpc>
                <a:spcPts val="2940"/>
              </a:lnSpc>
              <a:spcBef>
                <a:spcPts val="500"/>
              </a:spcBef>
              <a:buSzPct val="50000"/>
              <a:buFont typeface="Wingdings" charset="2"/>
              <a:buChar char="§"/>
              <a:tabLst/>
              <a:defRPr sz="2000" kern="1200">
                <a:solidFill>
                  <a:srgbClr val="7C8993">
                    <a:alpha val="75000"/>
                  </a:srgbClr>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buNone/>
              <a:defRPr/>
            </a:pPr>
            <a:r>
              <a:rPr lang="en-US" sz="2200" b="0" dirty="0">
                <a:solidFill>
                  <a:schemeClr val="tx1"/>
                </a:solidFill>
                <a:latin typeface="Arial Nova" panose="020B0504020202020204" pitchFamily="34" charset="0"/>
                <a:ea typeface="ヒラギノ角ゴ Pro W3" pitchFamily="-107" charset="-128"/>
                <a:sym typeface="Wingdings" pitchFamily="2" charset="2"/>
              </a:rPr>
              <a:t>Para </a:t>
            </a:r>
            <a:r>
              <a:rPr lang="en-US" sz="2200" b="0" dirty="0" err="1">
                <a:solidFill>
                  <a:schemeClr val="tx1"/>
                </a:solidFill>
                <a:latin typeface="Arial Nova" panose="020B0504020202020204" pitchFamily="34" charset="0"/>
                <a:ea typeface="ヒラギノ角ゴ Pro W3" pitchFamily="-107" charset="-128"/>
                <a:sym typeface="Wingdings" pitchFamily="2" charset="2"/>
              </a:rPr>
              <a:t>utilização</a:t>
            </a:r>
            <a:r>
              <a:rPr lang="en-US" sz="2200" b="0" dirty="0">
                <a:solidFill>
                  <a:schemeClr val="tx1"/>
                </a:solidFill>
                <a:latin typeface="Arial Nova" panose="020B0504020202020204" pitchFamily="34" charset="0"/>
                <a:ea typeface="ヒラギノ角ゴ Pro W3" pitchFamily="-107" charset="-128"/>
                <a:sym typeface="Wingdings" pitchFamily="2" charset="2"/>
              </a:rPr>
              <a:t> do PIX no </a:t>
            </a:r>
            <a:r>
              <a:rPr lang="en-US" sz="2200" b="0" dirty="0" err="1">
                <a:solidFill>
                  <a:schemeClr val="tx1"/>
                </a:solidFill>
                <a:latin typeface="Arial Nova" panose="020B0504020202020204" pitchFamily="34" charset="0"/>
                <a:ea typeface="ヒラギノ角ゴ Pro W3" pitchFamily="-107" charset="-128"/>
                <a:sym typeface="Wingdings" pitchFamily="2" charset="2"/>
              </a:rPr>
              <a:t>Protheus</a:t>
            </a:r>
            <a:r>
              <a:rPr lang="en-US" sz="2200" b="0" dirty="0">
                <a:solidFill>
                  <a:schemeClr val="tx1"/>
                </a:solidFill>
                <a:latin typeface="Arial Nova" panose="020B0504020202020204" pitchFamily="34" charset="0"/>
                <a:ea typeface="ヒラギノ角ゴ Pro W3" pitchFamily="-107" charset="-128"/>
                <a:sym typeface="Wingdings" pitchFamily="2" charset="2"/>
              </a:rPr>
              <a:t>, </a:t>
            </a:r>
            <a:r>
              <a:rPr lang="en-US" sz="2200" b="0" dirty="0" err="1">
                <a:solidFill>
                  <a:schemeClr val="tx1"/>
                </a:solidFill>
                <a:latin typeface="Arial Nova" panose="020B0504020202020204" pitchFamily="34" charset="0"/>
                <a:ea typeface="ヒラギノ角ゴ Pro W3" pitchFamily="-107" charset="-128"/>
                <a:sym typeface="Wingdings" pitchFamily="2" charset="2"/>
              </a:rPr>
              <a:t>foram</a:t>
            </a:r>
            <a:r>
              <a:rPr lang="en-US" sz="2200" b="0" dirty="0">
                <a:solidFill>
                  <a:schemeClr val="tx1"/>
                </a:solidFill>
                <a:latin typeface="Arial Nova" panose="020B0504020202020204" pitchFamily="34" charset="0"/>
                <a:ea typeface="ヒラギノ角ゴ Pro W3" pitchFamily="-107" charset="-128"/>
                <a:sym typeface="Wingdings" pitchFamily="2" charset="2"/>
              </a:rPr>
              <a:t> </a:t>
            </a:r>
            <a:r>
              <a:rPr lang="en-US" sz="2200" b="0" dirty="0" err="1">
                <a:solidFill>
                  <a:schemeClr val="tx1"/>
                </a:solidFill>
                <a:latin typeface="Arial Nova" panose="020B0504020202020204" pitchFamily="34" charset="0"/>
                <a:ea typeface="ヒラギノ角ゴ Pro W3" pitchFamily="-107" charset="-128"/>
                <a:sym typeface="Wingdings" pitchFamily="2" charset="2"/>
              </a:rPr>
              <a:t>criadas</a:t>
            </a:r>
            <a:r>
              <a:rPr lang="en-US" sz="2200" b="0" dirty="0">
                <a:solidFill>
                  <a:schemeClr val="tx1"/>
                </a:solidFill>
                <a:latin typeface="Arial Nova" panose="020B0504020202020204" pitchFamily="34" charset="0"/>
                <a:ea typeface="ヒラギノ角ゴ Pro W3" pitchFamily="-107" charset="-128"/>
                <a:sym typeface="Wingdings" pitchFamily="2" charset="2"/>
              </a:rPr>
              <a:t> </a:t>
            </a:r>
            <a:r>
              <a:rPr lang="en-US" sz="2200" b="0" dirty="0" err="1">
                <a:solidFill>
                  <a:schemeClr val="tx1"/>
                </a:solidFill>
                <a:latin typeface="Arial Nova" panose="020B0504020202020204" pitchFamily="34" charset="0"/>
                <a:ea typeface="ヒラギノ角ゴ Pro W3" pitchFamily="-107" charset="-128"/>
                <a:sym typeface="Wingdings" pitchFamily="2" charset="2"/>
              </a:rPr>
              <a:t>novas</a:t>
            </a:r>
            <a:r>
              <a:rPr lang="en-US" sz="2200" b="0" dirty="0">
                <a:solidFill>
                  <a:schemeClr val="tx1"/>
                </a:solidFill>
                <a:latin typeface="Arial Nova" panose="020B0504020202020204" pitchFamily="34" charset="0"/>
                <a:ea typeface="ヒラギノ角ゴ Pro W3" pitchFamily="-107" charset="-128"/>
                <a:sym typeface="Wingdings" pitchFamily="2" charset="2"/>
              </a:rPr>
              <a:t> </a:t>
            </a:r>
            <a:r>
              <a:rPr lang="en-US" sz="2200" b="0" dirty="0" err="1">
                <a:solidFill>
                  <a:schemeClr val="tx1"/>
                </a:solidFill>
                <a:latin typeface="Arial Nova" panose="020B0504020202020204" pitchFamily="34" charset="0"/>
                <a:ea typeface="ヒラギノ角ゴ Pro W3" pitchFamily="-107" charset="-128"/>
                <a:sym typeface="Wingdings" pitchFamily="2" charset="2"/>
              </a:rPr>
              <a:t>tabelas</a:t>
            </a:r>
            <a:r>
              <a:rPr lang="en-US" sz="2200" b="0" dirty="0">
                <a:solidFill>
                  <a:schemeClr val="tx1"/>
                </a:solidFill>
                <a:latin typeface="Arial Nova" panose="020B0504020202020204" pitchFamily="34" charset="0"/>
                <a:ea typeface="ヒラギノ角ゴ Pro W3" pitchFamily="-107" charset="-128"/>
                <a:sym typeface="Wingdings" pitchFamily="2" charset="2"/>
              </a:rPr>
              <a:t> e </a:t>
            </a:r>
            <a:r>
              <a:rPr lang="en-US" sz="2200" b="0" dirty="0" err="1">
                <a:solidFill>
                  <a:schemeClr val="tx1"/>
                </a:solidFill>
                <a:latin typeface="Arial Nova" panose="020B0504020202020204" pitchFamily="34" charset="0"/>
                <a:ea typeface="ヒラギノ角ゴ Pro W3" pitchFamily="-107" charset="-128"/>
                <a:sym typeface="Wingdings" pitchFamily="2" charset="2"/>
              </a:rPr>
              <a:t>campos</a:t>
            </a:r>
            <a:r>
              <a:rPr lang="en-US" sz="2200" b="0" dirty="0">
                <a:solidFill>
                  <a:schemeClr val="tx1"/>
                </a:solidFill>
                <a:latin typeface="Arial Nova" panose="020B0504020202020204" pitchFamily="34" charset="0"/>
                <a:ea typeface="ヒラギノ角ゴ Pro W3" pitchFamily="-107" charset="-128"/>
                <a:sym typeface="Wingdings" pitchFamily="2" charset="2"/>
              </a:rPr>
              <a:t>:</a:t>
            </a:r>
          </a:p>
          <a:p>
            <a:pPr marL="0" indent="0" algn="just">
              <a:lnSpc>
                <a:spcPct val="100000"/>
              </a:lnSpc>
              <a:buNone/>
              <a:defRPr/>
            </a:pPr>
            <a:endParaRPr lang="en-US" sz="2200" b="0" dirty="0">
              <a:solidFill>
                <a:schemeClr val="tx1"/>
              </a:solidFill>
              <a:latin typeface="Arial Nova" panose="020B0504020202020204" pitchFamily="34" charset="0"/>
              <a:ea typeface="ヒラギノ角ゴ Pro W3" pitchFamily="-107" charset="-128"/>
              <a:sym typeface="Wingdings" pitchFamily="2" charset="2"/>
            </a:endParaRPr>
          </a:p>
          <a:p>
            <a:pPr algn="just">
              <a:lnSpc>
                <a:spcPct val="100000"/>
              </a:lnSpc>
              <a:buFont typeface="Wingdings" panose="05000000000000000000" pitchFamily="2" charset="2"/>
              <a:buChar char="Ø"/>
              <a:defRPr/>
            </a:pPr>
            <a:r>
              <a:rPr lang="pt-BR" sz="2200" b="0" dirty="0">
                <a:solidFill>
                  <a:schemeClr val="tx1"/>
                </a:solidFill>
                <a:latin typeface="Arial Nova" panose="020B0504020202020204" pitchFamily="34" charset="0"/>
                <a:ea typeface="ヒラギノ角ゴ Pro W3" pitchFamily="-107" charset="-128"/>
              </a:rPr>
              <a:t>AI0 - Complemento de Cliente (Contas a Receber) </a:t>
            </a:r>
          </a:p>
          <a:p>
            <a:pPr algn="just">
              <a:lnSpc>
                <a:spcPct val="100000"/>
              </a:lnSpc>
              <a:defRPr/>
            </a:pPr>
            <a:r>
              <a:rPr lang="pt-BR" sz="2200" b="0" dirty="0">
                <a:solidFill>
                  <a:schemeClr val="tx1"/>
                </a:solidFill>
                <a:latin typeface="Arial Nova" panose="020B0504020202020204" pitchFamily="34" charset="0"/>
                <a:ea typeface="ヒラギノ角ゴ Pro W3" pitchFamily="-107" charset="-128"/>
              </a:rPr>
              <a:t>	AI0_RECPIX - Gera PIX </a:t>
            </a:r>
          </a:p>
          <a:p>
            <a:pPr algn="just">
              <a:lnSpc>
                <a:spcPct val="100000"/>
              </a:lnSpc>
              <a:defRPr/>
            </a:pPr>
            <a:r>
              <a:rPr lang="pt-BR" sz="2200" b="0" dirty="0">
                <a:solidFill>
                  <a:schemeClr val="tx1"/>
                </a:solidFill>
                <a:latin typeface="Arial Nova" panose="020B0504020202020204" pitchFamily="34" charset="0"/>
                <a:ea typeface="ヒラギノ角ゴ Pro W3" pitchFamily="-107" charset="-128"/>
              </a:rPr>
              <a:t>	AI0_EMAPIX - E-mail PIX </a:t>
            </a:r>
          </a:p>
          <a:p>
            <a:pPr algn="just">
              <a:lnSpc>
                <a:spcPct val="100000"/>
              </a:lnSpc>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r>
              <a:rPr lang="pt-BR" sz="2200" b="0" dirty="0">
                <a:solidFill>
                  <a:schemeClr val="tx1"/>
                </a:solidFill>
                <a:latin typeface="Arial Nova" panose="020B0504020202020204" pitchFamily="34" charset="0"/>
                <a:ea typeface="ヒラギノ角ゴ Pro W3" pitchFamily="-107" charset="-128"/>
              </a:rPr>
              <a:t>Finalidade: Se o cliente desejar efetuar o pagamento do título via PIX, deverão ser configurados estes campos para envio da chave PIX e QR </a:t>
            </a:r>
            <a:r>
              <a:rPr lang="pt-BR" sz="2200" b="0" dirty="0" err="1">
                <a:solidFill>
                  <a:schemeClr val="tx1"/>
                </a:solidFill>
                <a:latin typeface="Arial Nova" panose="020B0504020202020204" pitchFamily="34" charset="0"/>
                <a:ea typeface="ヒラギノ角ゴ Pro W3" pitchFamily="-107" charset="-128"/>
              </a:rPr>
              <a:t>Code</a:t>
            </a:r>
            <a:r>
              <a:rPr lang="pt-BR" sz="2200" b="0" dirty="0">
                <a:solidFill>
                  <a:schemeClr val="tx1"/>
                </a:solidFill>
                <a:latin typeface="Arial Nova" panose="020B0504020202020204" pitchFamily="34" charset="0"/>
                <a:ea typeface="ヒラギノ角ゴ Pro W3" pitchFamily="-107" charset="-128"/>
              </a:rPr>
              <a:t> via e-mail</a:t>
            </a:r>
          </a:p>
          <a:p>
            <a:pPr marL="0" indent="0" algn="just">
              <a:lnSpc>
                <a:spcPct val="100000"/>
              </a:lnSpc>
              <a:buNone/>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endParaRPr lang="pt-BR" sz="2200" b="0" dirty="0">
              <a:solidFill>
                <a:schemeClr val="tx1"/>
              </a:solidFill>
              <a:latin typeface="Arial Nova" panose="020B0504020202020204" pitchFamily="34" charset="0"/>
              <a:ea typeface="ヒラギノ角ゴ Pro W3" pitchFamily="-107" charset="-128"/>
            </a:endParaRPr>
          </a:p>
          <a:p>
            <a:pPr algn="just">
              <a:lnSpc>
                <a:spcPct val="100000"/>
              </a:lnSpc>
              <a:buFont typeface="Wingdings" panose="05000000000000000000" pitchFamily="2" charset="2"/>
              <a:buChar char="Ø"/>
              <a:defRPr/>
            </a:pPr>
            <a:r>
              <a:rPr lang="pt-BR" sz="2200" b="0" dirty="0">
                <a:solidFill>
                  <a:schemeClr val="tx1"/>
                </a:solidFill>
                <a:latin typeface="Arial Nova" panose="020B0504020202020204" pitchFamily="34" charset="0"/>
                <a:ea typeface="ヒラギノ角ゴ Pro W3" pitchFamily="-107" charset="-128"/>
              </a:rPr>
              <a:t>FKF - Complemento de Título </a:t>
            </a:r>
          </a:p>
          <a:p>
            <a:pPr algn="just">
              <a:lnSpc>
                <a:spcPct val="100000"/>
              </a:lnSpc>
              <a:defRPr/>
            </a:pPr>
            <a:r>
              <a:rPr lang="pt-BR" sz="2200" b="0" dirty="0">
                <a:solidFill>
                  <a:schemeClr val="tx1"/>
                </a:solidFill>
                <a:latin typeface="Arial Nova" panose="020B0504020202020204" pitchFamily="34" charset="0"/>
                <a:ea typeface="ヒラギノ角ゴ Pro W3" pitchFamily="-107" charset="-128"/>
              </a:rPr>
              <a:t>	FKF_RECPIX - Gera PIX - (Contas a Receber) </a:t>
            </a:r>
          </a:p>
          <a:p>
            <a:pPr algn="just">
              <a:lnSpc>
                <a:spcPct val="100000"/>
              </a:lnSpc>
              <a:defRPr/>
            </a:pPr>
            <a:r>
              <a:rPr lang="pt-BR" sz="2200" b="0" dirty="0">
                <a:solidFill>
                  <a:schemeClr val="tx1"/>
                </a:solidFill>
                <a:latin typeface="Arial Nova" panose="020B0504020202020204" pitchFamily="34" charset="0"/>
                <a:ea typeface="ヒラギノ角ゴ Pro W3" pitchFamily="-107" charset="-128"/>
              </a:rPr>
              <a:t>	FKF_PAGPIX - QR </a:t>
            </a:r>
            <a:r>
              <a:rPr lang="pt-BR" sz="2200" b="0" dirty="0" err="1">
                <a:solidFill>
                  <a:schemeClr val="tx1"/>
                </a:solidFill>
                <a:latin typeface="Arial Nova" panose="020B0504020202020204" pitchFamily="34" charset="0"/>
                <a:ea typeface="ヒラギノ角ゴ Pro W3" pitchFamily="-107" charset="-128"/>
              </a:rPr>
              <a:t>Code</a:t>
            </a:r>
            <a:r>
              <a:rPr lang="pt-BR" sz="2200" b="0" dirty="0">
                <a:solidFill>
                  <a:schemeClr val="tx1"/>
                </a:solidFill>
                <a:latin typeface="Arial Nova" panose="020B0504020202020204" pitchFamily="34" charset="0"/>
                <a:ea typeface="ヒラギノ角ゴ Pro W3" pitchFamily="-107" charset="-128"/>
              </a:rPr>
              <a:t> - (Contas a Pagar) </a:t>
            </a:r>
          </a:p>
          <a:p>
            <a:pPr algn="just">
              <a:lnSpc>
                <a:spcPct val="100000"/>
              </a:lnSpc>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r>
              <a:rPr lang="pt-BR" sz="2200" b="0" dirty="0">
                <a:solidFill>
                  <a:schemeClr val="tx1"/>
                </a:solidFill>
                <a:latin typeface="Arial Nova" panose="020B0504020202020204" pitchFamily="34" charset="0"/>
                <a:ea typeface="ヒラギノ角ゴ Pro W3" pitchFamily="-107" charset="-128"/>
              </a:rPr>
              <a:t>Finalidade: Criação de aba para inclusão dos dados complementares do PIX.</a:t>
            </a:r>
          </a:p>
          <a:p>
            <a:pPr algn="just">
              <a:lnSpc>
                <a:spcPct val="100000"/>
              </a:lnSpc>
              <a:buFont typeface="Wingdings" panose="05000000000000000000" pitchFamily="2" charset="2"/>
              <a:buChar char="Ø"/>
              <a:defRPr/>
            </a:pPr>
            <a:endParaRPr lang="en-US" sz="2200" b="0" dirty="0">
              <a:solidFill>
                <a:schemeClr val="tx1"/>
              </a:solidFill>
              <a:latin typeface="Arial Nova" panose="020B0504020202020204" pitchFamily="34" charset="0"/>
              <a:ea typeface="ヒラギノ角ゴ Pro W3" pitchFamily="-107" charset="-128"/>
              <a:sym typeface="Wingdings" pitchFamily="2" charset="2"/>
            </a:endParaRPr>
          </a:p>
        </p:txBody>
      </p:sp>
      <p:pic>
        <p:nvPicPr>
          <p:cNvPr id="5" name="Picture 3">
            <a:extLst>
              <a:ext uri="{FF2B5EF4-FFF2-40B4-BE49-F238E27FC236}">
                <a16:creationId xmlns:a16="http://schemas.microsoft.com/office/drawing/2014/main" id="{03A8532E-FF52-4528-BB30-86E0A2CAF5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867501" y="2442439"/>
            <a:ext cx="5098223" cy="5966029"/>
          </a:xfrm>
          <a:prstGeom prst="rect">
            <a:avLst/>
          </a:prstGeom>
          <a:ln w="101600">
            <a:noFill/>
            <a:miter lim="800000"/>
          </a:ln>
        </p:spPr>
      </p:pic>
    </p:spTree>
    <p:extLst>
      <p:ext uri="{BB962C8B-B14F-4D97-AF65-F5344CB8AC3E}">
        <p14:creationId xmlns:p14="http://schemas.microsoft.com/office/powerpoint/2010/main" val="2856356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1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a:solidFill>
                  <a:schemeClr val="accent5"/>
                </a:solidFill>
              </a:rPr>
              <a:t>PIX no </a:t>
            </a:r>
            <a:r>
              <a:rPr lang="en-US" dirty="0" err="1">
                <a:solidFill>
                  <a:schemeClr val="accent5"/>
                </a:solidFill>
              </a:rPr>
              <a:t>Protheus</a:t>
            </a:r>
            <a:r>
              <a:rPr lang="en-US" dirty="0">
                <a:solidFill>
                  <a:schemeClr val="accent5"/>
                </a:solidFill>
              </a:rPr>
              <a:t> – o que </a:t>
            </a:r>
            <a:r>
              <a:rPr lang="en-US" dirty="0" err="1">
                <a:solidFill>
                  <a:schemeClr val="accent5"/>
                </a:solidFill>
              </a:rPr>
              <a:t>muda</a:t>
            </a:r>
            <a:r>
              <a:rPr lang="en-US" dirty="0">
                <a:solidFill>
                  <a:schemeClr val="accent5"/>
                </a:solidFill>
              </a:rPr>
              <a:t>?</a:t>
            </a:r>
          </a:p>
        </p:txBody>
      </p:sp>
      <p:sp>
        <p:nvSpPr>
          <p:cNvPr id="4" name="Content Placeholder 3">
            <a:extLst>
              <a:ext uri="{FF2B5EF4-FFF2-40B4-BE49-F238E27FC236}">
                <a16:creationId xmlns:a16="http://schemas.microsoft.com/office/drawing/2014/main" id="{FEECDF1E-CC2E-4E44-B1AF-223F82A2F6AE}"/>
              </a:ext>
            </a:extLst>
          </p:cNvPr>
          <p:cNvSpPr txBox="1">
            <a:spLocks/>
          </p:cNvSpPr>
          <p:nvPr/>
        </p:nvSpPr>
        <p:spPr>
          <a:xfrm>
            <a:off x="669046" y="1456062"/>
            <a:ext cx="10198455" cy="996636"/>
          </a:xfrm>
          <a:prstGeom prst="rect">
            <a:avLst/>
          </a:prstGeom>
        </p:spPr>
        <p:txBody>
          <a:bodyPr/>
          <a:lstStyle>
            <a:lvl1pPr marL="228600" indent="-228600" algn="l" defTabSz="914400" rtl="0" eaLnBrk="1" latinLnBrk="0" hangingPunct="1">
              <a:lnSpc>
                <a:spcPts val="4440"/>
              </a:lnSpc>
              <a:spcBef>
                <a:spcPts val="1000"/>
              </a:spcBef>
              <a:buFont typeface="Arial"/>
              <a:buChar char="•"/>
              <a:defRPr sz="3200" b="1" kern="1200">
                <a:solidFill>
                  <a:srgbClr val="7C8993"/>
                </a:solidFill>
                <a:latin typeface="Arial Narrow" charset="0"/>
                <a:ea typeface="Arial Narrow" charset="0"/>
                <a:cs typeface="Arial Narrow" charset="0"/>
              </a:defRPr>
            </a:lvl1pPr>
            <a:lvl2pPr marL="533400" indent="-266700" algn="l" defTabSz="914400" rtl="0" eaLnBrk="1" latinLnBrk="0" hangingPunct="1">
              <a:lnSpc>
                <a:spcPts val="2940"/>
              </a:lnSpc>
              <a:spcBef>
                <a:spcPts val="500"/>
              </a:spcBef>
              <a:buSzPct val="80000"/>
              <a:buFont typeface="Courier New" charset="0"/>
              <a:buChar char="o"/>
              <a:tabLst/>
              <a:defRPr sz="2800" kern="1200">
                <a:solidFill>
                  <a:srgbClr val="7C8993"/>
                </a:solidFill>
                <a:latin typeface="Arial Narrow" charset="0"/>
                <a:ea typeface="Arial Narrow" charset="0"/>
                <a:cs typeface="Arial Narrow" charset="0"/>
              </a:defRPr>
            </a:lvl2pPr>
            <a:lvl3pPr marL="708025" indent="-174625" algn="l" defTabSz="914400" rtl="0" eaLnBrk="1" latinLnBrk="0" hangingPunct="1">
              <a:lnSpc>
                <a:spcPts val="2940"/>
              </a:lnSpc>
              <a:spcBef>
                <a:spcPts val="500"/>
              </a:spcBef>
              <a:buFont typeface="Arial"/>
              <a:buChar char="•"/>
              <a:tabLst/>
              <a:defRPr sz="2400" kern="1200">
                <a:solidFill>
                  <a:srgbClr val="7C8993"/>
                </a:solidFill>
                <a:latin typeface="Arial Narrow" charset="0"/>
                <a:ea typeface="Arial Narrow" charset="0"/>
                <a:cs typeface="Arial Narrow" charset="0"/>
              </a:defRPr>
            </a:lvl3pPr>
            <a:lvl4pPr marL="801688" indent="173038" algn="l" defTabSz="914400" rtl="0" eaLnBrk="1" latinLnBrk="0" hangingPunct="1">
              <a:lnSpc>
                <a:spcPts val="2940"/>
              </a:lnSpc>
              <a:spcBef>
                <a:spcPts val="500"/>
              </a:spcBef>
              <a:buFont typeface="Arial"/>
              <a:buChar char="•"/>
              <a:tabLst/>
              <a:defRPr sz="2000" kern="1200">
                <a:solidFill>
                  <a:srgbClr val="7C8993">
                    <a:alpha val="75000"/>
                  </a:srgbClr>
                </a:solidFill>
                <a:latin typeface="Arial Narrow" charset="0"/>
                <a:ea typeface="Arial Narrow" charset="0"/>
                <a:cs typeface="Arial Narrow" charset="0"/>
              </a:defRPr>
            </a:lvl4pPr>
            <a:lvl5pPr marL="801688" indent="173038" algn="l" defTabSz="914400" rtl="0" eaLnBrk="1" latinLnBrk="0" hangingPunct="1">
              <a:lnSpc>
                <a:spcPts val="2940"/>
              </a:lnSpc>
              <a:spcBef>
                <a:spcPts val="500"/>
              </a:spcBef>
              <a:buSzPct val="50000"/>
              <a:buFont typeface="Wingdings" charset="2"/>
              <a:buChar char="§"/>
              <a:tabLst/>
              <a:defRPr sz="2000" kern="1200">
                <a:solidFill>
                  <a:srgbClr val="7C8993">
                    <a:alpha val="75000"/>
                  </a:srgbClr>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Ø"/>
              <a:defRPr/>
            </a:pPr>
            <a:r>
              <a:rPr lang="pt-BR" sz="2200" b="0" dirty="0">
                <a:solidFill>
                  <a:schemeClr val="tx1"/>
                </a:solidFill>
                <a:latin typeface="Arial Nova" panose="020B0504020202020204" pitchFamily="34" charset="0"/>
                <a:ea typeface="ヒラギノ角ゴ Pro W3" pitchFamily="-107" charset="-128"/>
              </a:rPr>
              <a:t>FRV - Situação de Cobrança </a:t>
            </a:r>
          </a:p>
          <a:p>
            <a:pPr algn="just">
              <a:lnSpc>
                <a:spcPct val="100000"/>
              </a:lnSpc>
              <a:defRPr/>
            </a:pPr>
            <a:r>
              <a:rPr lang="pt-BR" sz="2200" b="0" dirty="0">
                <a:solidFill>
                  <a:schemeClr val="tx1"/>
                </a:solidFill>
                <a:latin typeface="Arial Nova" panose="020B0504020202020204" pitchFamily="34" charset="0"/>
                <a:ea typeface="ヒラギノ角ゴ Pro W3" pitchFamily="-107" charset="-128"/>
              </a:rPr>
              <a:t>Situação PIX - (Contas a Receber) </a:t>
            </a:r>
          </a:p>
          <a:p>
            <a:pPr algn="just">
              <a:lnSpc>
                <a:spcPct val="100000"/>
              </a:lnSpc>
              <a:buFont typeface="Wingdings" panose="05000000000000000000" pitchFamily="2" charset="2"/>
              <a:buChar char="Ø"/>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r>
              <a:rPr lang="pt-BR" sz="2200" b="0" dirty="0">
                <a:solidFill>
                  <a:schemeClr val="tx1"/>
                </a:solidFill>
                <a:latin typeface="Arial Nova" panose="020B0504020202020204" pitchFamily="34" charset="0"/>
                <a:ea typeface="ヒラギノ角ゴ Pro W3" pitchFamily="-107" charset="-128"/>
              </a:rPr>
              <a:t>Finalidade: Criada nova situação de cobrança: PIX</a:t>
            </a:r>
          </a:p>
          <a:p>
            <a:pPr marL="0" indent="0" algn="just">
              <a:lnSpc>
                <a:spcPct val="100000"/>
              </a:lnSpc>
              <a:buNone/>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endParaRPr lang="pt-BR" sz="2200" b="0" dirty="0">
              <a:solidFill>
                <a:schemeClr val="tx1"/>
              </a:solidFill>
              <a:latin typeface="Arial Nova" panose="020B0504020202020204" pitchFamily="34" charset="0"/>
              <a:ea typeface="ヒラギノ角ゴ Pro W3" pitchFamily="-107" charset="-128"/>
            </a:endParaRPr>
          </a:p>
          <a:p>
            <a:pPr algn="just">
              <a:lnSpc>
                <a:spcPct val="100000"/>
              </a:lnSpc>
              <a:buFont typeface="Wingdings" panose="05000000000000000000" pitchFamily="2" charset="2"/>
              <a:buChar char="Ø"/>
              <a:defRPr/>
            </a:pPr>
            <a:r>
              <a:rPr lang="pt-BR" sz="2200" b="0" dirty="0">
                <a:solidFill>
                  <a:schemeClr val="tx1"/>
                </a:solidFill>
                <a:latin typeface="Arial Nova" panose="020B0504020202020204" pitchFamily="34" charset="0"/>
                <a:ea typeface="ヒラギノ角ゴ Pro W3" pitchFamily="-107" charset="-128"/>
              </a:rPr>
              <a:t>F70 - Chaves PIX do Banco (Ambas Carteiras) </a:t>
            </a:r>
          </a:p>
          <a:p>
            <a:pPr algn="just">
              <a:lnSpc>
                <a:spcPct val="100000"/>
              </a:lnSpc>
              <a:buFont typeface="Wingdings" panose="05000000000000000000" pitchFamily="2" charset="2"/>
              <a:buChar char="Ø"/>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r>
              <a:rPr lang="pt-BR" sz="2200" b="0" dirty="0">
                <a:solidFill>
                  <a:schemeClr val="tx1"/>
                </a:solidFill>
                <a:latin typeface="Arial Nova" panose="020B0504020202020204" pitchFamily="34" charset="0"/>
                <a:ea typeface="ヒラギノ角ゴ Pro W3" pitchFamily="-107" charset="-128"/>
              </a:rPr>
              <a:t>Finalidade: Inclusão das chaves PIX dos bancos que a empresa atua.  Deve ter a mesma regra de compartilhamento da tabela SA6.</a:t>
            </a:r>
          </a:p>
          <a:p>
            <a:pPr marL="0" indent="0" algn="just">
              <a:lnSpc>
                <a:spcPct val="100000"/>
              </a:lnSpc>
              <a:buNone/>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endParaRPr lang="pt-BR" sz="2200" b="0" dirty="0">
              <a:solidFill>
                <a:schemeClr val="tx1"/>
              </a:solidFill>
              <a:latin typeface="Arial Nova" panose="020B0504020202020204" pitchFamily="34" charset="0"/>
              <a:ea typeface="ヒラギノ角ゴ Pro W3" pitchFamily="-107" charset="-128"/>
            </a:endParaRPr>
          </a:p>
          <a:p>
            <a:pPr algn="just">
              <a:lnSpc>
                <a:spcPct val="100000"/>
              </a:lnSpc>
              <a:buFont typeface="Wingdings" panose="05000000000000000000" pitchFamily="2" charset="2"/>
              <a:buChar char="Ø"/>
              <a:defRPr/>
            </a:pPr>
            <a:r>
              <a:rPr lang="pt-BR" sz="2200" b="0" dirty="0">
                <a:solidFill>
                  <a:schemeClr val="tx1"/>
                </a:solidFill>
                <a:latin typeface="Arial Nova" panose="020B0504020202020204" pitchFamily="34" charset="0"/>
                <a:ea typeface="ヒラギノ角ゴ Pro W3" pitchFamily="-107" charset="-128"/>
              </a:rPr>
              <a:t>F71 - Monitor PIX (Contas a Receber) </a:t>
            </a:r>
          </a:p>
          <a:p>
            <a:pPr algn="just">
              <a:lnSpc>
                <a:spcPct val="100000"/>
              </a:lnSpc>
              <a:buFont typeface="Wingdings" panose="05000000000000000000" pitchFamily="2" charset="2"/>
              <a:buChar char="Ø"/>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r>
              <a:rPr lang="pt-BR" sz="2200" b="0" dirty="0">
                <a:solidFill>
                  <a:schemeClr val="tx1"/>
                </a:solidFill>
                <a:latin typeface="Arial Nova" panose="020B0504020202020204" pitchFamily="34" charset="0"/>
                <a:ea typeface="ヒラギノ角ゴ Pro W3" pitchFamily="-107" charset="-128"/>
              </a:rPr>
              <a:t>Finalidade: Armazenar as informações dos títulos em situação de cobrança PIX.  Deve ter o mesmo compartilhamento da tabela SE1.</a:t>
            </a:r>
          </a:p>
          <a:p>
            <a:pPr algn="just">
              <a:lnSpc>
                <a:spcPct val="100000"/>
              </a:lnSpc>
              <a:buFont typeface="Wingdings" panose="05000000000000000000" pitchFamily="2" charset="2"/>
              <a:buChar char="Ø"/>
              <a:defRPr/>
            </a:pPr>
            <a:endParaRPr lang="en-US" sz="2200" b="0" dirty="0">
              <a:solidFill>
                <a:schemeClr val="tx1"/>
              </a:solidFill>
              <a:latin typeface="Arial Nova" panose="020B0504020202020204" pitchFamily="34" charset="0"/>
              <a:ea typeface="ヒラギノ角ゴ Pro W3" pitchFamily="-107" charset="-128"/>
              <a:sym typeface="Wingdings" pitchFamily="2" charset="2"/>
            </a:endParaRPr>
          </a:p>
        </p:txBody>
      </p:sp>
      <p:pic>
        <p:nvPicPr>
          <p:cNvPr id="5" name="Picture 3">
            <a:extLst>
              <a:ext uri="{FF2B5EF4-FFF2-40B4-BE49-F238E27FC236}">
                <a16:creationId xmlns:a16="http://schemas.microsoft.com/office/drawing/2014/main" id="{03A8532E-FF52-4528-BB30-86E0A2CAF5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867501" y="2442439"/>
            <a:ext cx="5098223" cy="5966029"/>
          </a:xfrm>
          <a:prstGeom prst="rect">
            <a:avLst/>
          </a:prstGeom>
          <a:ln w="101600">
            <a:noFill/>
            <a:miter lim="800000"/>
          </a:ln>
        </p:spPr>
      </p:pic>
    </p:spTree>
    <p:extLst>
      <p:ext uri="{BB962C8B-B14F-4D97-AF65-F5344CB8AC3E}">
        <p14:creationId xmlns:p14="http://schemas.microsoft.com/office/powerpoint/2010/main" val="1169422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1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a:solidFill>
                  <a:schemeClr val="accent5"/>
                </a:solidFill>
              </a:rPr>
              <a:t>PIX no </a:t>
            </a:r>
            <a:r>
              <a:rPr lang="en-US" dirty="0" err="1">
                <a:solidFill>
                  <a:schemeClr val="accent5"/>
                </a:solidFill>
              </a:rPr>
              <a:t>Protheus</a:t>
            </a:r>
            <a:r>
              <a:rPr lang="en-US" dirty="0">
                <a:solidFill>
                  <a:schemeClr val="accent5"/>
                </a:solidFill>
              </a:rPr>
              <a:t> – o que </a:t>
            </a:r>
            <a:r>
              <a:rPr lang="en-US" dirty="0" err="1">
                <a:solidFill>
                  <a:schemeClr val="accent5"/>
                </a:solidFill>
              </a:rPr>
              <a:t>muda</a:t>
            </a:r>
            <a:r>
              <a:rPr lang="en-US" dirty="0">
                <a:solidFill>
                  <a:schemeClr val="accent5"/>
                </a:solidFill>
              </a:rPr>
              <a:t>?</a:t>
            </a:r>
          </a:p>
        </p:txBody>
      </p:sp>
      <p:sp>
        <p:nvSpPr>
          <p:cNvPr id="4" name="Content Placeholder 3">
            <a:extLst>
              <a:ext uri="{FF2B5EF4-FFF2-40B4-BE49-F238E27FC236}">
                <a16:creationId xmlns:a16="http://schemas.microsoft.com/office/drawing/2014/main" id="{FEECDF1E-CC2E-4E44-B1AF-223F82A2F6AE}"/>
              </a:ext>
            </a:extLst>
          </p:cNvPr>
          <p:cNvSpPr txBox="1">
            <a:spLocks/>
          </p:cNvSpPr>
          <p:nvPr/>
        </p:nvSpPr>
        <p:spPr>
          <a:xfrm>
            <a:off x="554327" y="1158835"/>
            <a:ext cx="10198455" cy="996636"/>
          </a:xfrm>
          <a:prstGeom prst="rect">
            <a:avLst/>
          </a:prstGeom>
        </p:spPr>
        <p:txBody>
          <a:bodyPr/>
          <a:lstStyle>
            <a:lvl1pPr marL="228600" indent="-228600" algn="l" defTabSz="914400" rtl="0" eaLnBrk="1" latinLnBrk="0" hangingPunct="1">
              <a:lnSpc>
                <a:spcPts val="4440"/>
              </a:lnSpc>
              <a:spcBef>
                <a:spcPts val="1000"/>
              </a:spcBef>
              <a:buFont typeface="Arial"/>
              <a:buChar char="•"/>
              <a:defRPr sz="3200" b="1" kern="1200">
                <a:solidFill>
                  <a:srgbClr val="7C8993"/>
                </a:solidFill>
                <a:latin typeface="Arial Narrow" charset="0"/>
                <a:ea typeface="Arial Narrow" charset="0"/>
                <a:cs typeface="Arial Narrow" charset="0"/>
              </a:defRPr>
            </a:lvl1pPr>
            <a:lvl2pPr marL="533400" indent="-266700" algn="l" defTabSz="914400" rtl="0" eaLnBrk="1" latinLnBrk="0" hangingPunct="1">
              <a:lnSpc>
                <a:spcPts val="2940"/>
              </a:lnSpc>
              <a:spcBef>
                <a:spcPts val="500"/>
              </a:spcBef>
              <a:buSzPct val="80000"/>
              <a:buFont typeface="Courier New" charset="0"/>
              <a:buChar char="o"/>
              <a:tabLst/>
              <a:defRPr sz="2800" kern="1200">
                <a:solidFill>
                  <a:srgbClr val="7C8993"/>
                </a:solidFill>
                <a:latin typeface="Arial Narrow" charset="0"/>
                <a:ea typeface="Arial Narrow" charset="0"/>
                <a:cs typeface="Arial Narrow" charset="0"/>
              </a:defRPr>
            </a:lvl2pPr>
            <a:lvl3pPr marL="708025" indent="-174625" algn="l" defTabSz="914400" rtl="0" eaLnBrk="1" latinLnBrk="0" hangingPunct="1">
              <a:lnSpc>
                <a:spcPts val="2940"/>
              </a:lnSpc>
              <a:spcBef>
                <a:spcPts val="500"/>
              </a:spcBef>
              <a:buFont typeface="Arial"/>
              <a:buChar char="•"/>
              <a:tabLst/>
              <a:defRPr sz="2400" kern="1200">
                <a:solidFill>
                  <a:srgbClr val="7C8993"/>
                </a:solidFill>
                <a:latin typeface="Arial Narrow" charset="0"/>
                <a:ea typeface="Arial Narrow" charset="0"/>
                <a:cs typeface="Arial Narrow" charset="0"/>
              </a:defRPr>
            </a:lvl3pPr>
            <a:lvl4pPr marL="801688" indent="173038" algn="l" defTabSz="914400" rtl="0" eaLnBrk="1" latinLnBrk="0" hangingPunct="1">
              <a:lnSpc>
                <a:spcPts val="2940"/>
              </a:lnSpc>
              <a:spcBef>
                <a:spcPts val="500"/>
              </a:spcBef>
              <a:buFont typeface="Arial"/>
              <a:buChar char="•"/>
              <a:tabLst/>
              <a:defRPr sz="2000" kern="1200">
                <a:solidFill>
                  <a:srgbClr val="7C8993">
                    <a:alpha val="75000"/>
                  </a:srgbClr>
                </a:solidFill>
                <a:latin typeface="Arial Narrow" charset="0"/>
                <a:ea typeface="Arial Narrow" charset="0"/>
                <a:cs typeface="Arial Narrow" charset="0"/>
              </a:defRPr>
            </a:lvl4pPr>
            <a:lvl5pPr marL="801688" indent="173038" algn="l" defTabSz="914400" rtl="0" eaLnBrk="1" latinLnBrk="0" hangingPunct="1">
              <a:lnSpc>
                <a:spcPts val="2940"/>
              </a:lnSpc>
              <a:spcBef>
                <a:spcPts val="500"/>
              </a:spcBef>
              <a:buSzPct val="50000"/>
              <a:buFont typeface="Wingdings" charset="2"/>
              <a:buChar char="§"/>
              <a:tabLst/>
              <a:defRPr sz="2000" kern="1200">
                <a:solidFill>
                  <a:srgbClr val="7C8993">
                    <a:alpha val="75000"/>
                  </a:srgbClr>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Ø"/>
              <a:defRPr/>
            </a:pPr>
            <a:endParaRPr lang="pt-BR" sz="2200" b="0" dirty="0">
              <a:solidFill>
                <a:schemeClr val="tx1"/>
              </a:solidFill>
              <a:latin typeface="Arial Nova" panose="020B0504020202020204" pitchFamily="34" charset="0"/>
              <a:ea typeface="ヒラギノ角ゴ Pro W3" pitchFamily="-107" charset="-128"/>
            </a:endParaRPr>
          </a:p>
          <a:p>
            <a:pPr algn="just">
              <a:lnSpc>
                <a:spcPct val="100000"/>
              </a:lnSpc>
              <a:buFont typeface="Wingdings" panose="05000000000000000000" pitchFamily="2" charset="2"/>
              <a:buChar char="Ø"/>
              <a:defRPr/>
            </a:pPr>
            <a:endParaRPr lang="pt-BR" sz="2200" b="0" dirty="0">
              <a:solidFill>
                <a:schemeClr val="tx1"/>
              </a:solidFill>
              <a:latin typeface="Arial Nova" panose="020B0504020202020204" pitchFamily="34" charset="0"/>
              <a:ea typeface="ヒラギノ角ゴ Pro W3" pitchFamily="-107" charset="-128"/>
            </a:endParaRPr>
          </a:p>
          <a:p>
            <a:pPr algn="just">
              <a:lnSpc>
                <a:spcPct val="100000"/>
              </a:lnSpc>
              <a:buFont typeface="Wingdings" panose="05000000000000000000" pitchFamily="2" charset="2"/>
              <a:buChar char="Ø"/>
              <a:defRPr/>
            </a:pPr>
            <a:r>
              <a:rPr lang="pt-BR" sz="2200" b="0" dirty="0">
                <a:solidFill>
                  <a:schemeClr val="tx1"/>
                </a:solidFill>
                <a:latin typeface="Arial Nova" panose="020B0504020202020204" pitchFamily="34" charset="0"/>
                <a:ea typeface="ヒラギノ角ゴ Pro W3" pitchFamily="-107" charset="-128"/>
              </a:rPr>
              <a:t>F72 - Chaves PIX do Fornecedor (Contas a Pagar)</a:t>
            </a:r>
          </a:p>
          <a:p>
            <a:pPr algn="just">
              <a:lnSpc>
                <a:spcPct val="100000"/>
              </a:lnSpc>
              <a:buFont typeface="Wingdings" panose="05000000000000000000" pitchFamily="2" charset="2"/>
              <a:buChar char="Ø"/>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r>
              <a:rPr lang="pt-BR" sz="2200" b="0" dirty="0">
                <a:solidFill>
                  <a:schemeClr val="tx1"/>
                </a:solidFill>
                <a:latin typeface="Arial Nova" panose="020B0504020202020204" pitchFamily="34" charset="0"/>
                <a:ea typeface="ヒラギノ角ゴ Pro W3" pitchFamily="-107" charset="-128"/>
              </a:rPr>
              <a:t>Finalidade: Cadastrar as chaves PIX dos Fornecedores.  Regra de compartilhamento deve ser igual a tabela SA2. </a:t>
            </a:r>
          </a:p>
          <a:p>
            <a:pPr algn="just">
              <a:lnSpc>
                <a:spcPct val="100000"/>
              </a:lnSpc>
              <a:buFont typeface="Wingdings" panose="05000000000000000000" pitchFamily="2" charset="2"/>
              <a:buChar char="Ø"/>
              <a:defRPr/>
            </a:pPr>
            <a:endParaRPr lang="pt-BR" sz="2200" b="0" dirty="0">
              <a:solidFill>
                <a:schemeClr val="tx1"/>
              </a:solidFill>
              <a:latin typeface="Arial Nova" panose="020B0504020202020204" pitchFamily="34" charset="0"/>
              <a:ea typeface="ヒラギノ角ゴ Pro W3" pitchFamily="-107" charset="-128"/>
            </a:endParaRPr>
          </a:p>
          <a:p>
            <a:pPr algn="just">
              <a:lnSpc>
                <a:spcPct val="100000"/>
              </a:lnSpc>
              <a:buFont typeface="Wingdings" panose="05000000000000000000" pitchFamily="2" charset="2"/>
              <a:buChar char="Ø"/>
              <a:defRPr/>
            </a:pPr>
            <a:endParaRPr lang="pt-BR" sz="2200" b="0" dirty="0">
              <a:solidFill>
                <a:schemeClr val="tx1"/>
              </a:solidFill>
              <a:latin typeface="Arial Nova" panose="020B0504020202020204" pitchFamily="34" charset="0"/>
              <a:ea typeface="ヒラギノ角ゴ Pro W3" pitchFamily="-107" charset="-128"/>
            </a:endParaRPr>
          </a:p>
          <a:p>
            <a:pPr algn="just">
              <a:lnSpc>
                <a:spcPct val="100000"/>
              </a:lnSpc>
              <a:buFont typeface="Wingdings" panose="05000000000000000000" pitchFamily="2" charset="2"/>
              <a:buChar char="Ø"/>
              <a:defRPr/>
            </a:pPr>
            <a:r>
              <a:rPr lang="pt-BR" sz="2200" b="0" dirty="0">
                <a:solidFill>
                  <a:schemeClr val="tx1"/>
                </a:solidFill>
                <a:latin typeface="Arial Nova" panose="020B0504020202020204" pitchFamily="34" charset="0"/>
                <a:ea typeface="ヒラギノ角ゴ Pro W3" pitchFamily="-107" charset="-128"/>
              </a:rPr>
              <a:t>SA6 - Bancos </a:t>
            </a:r>
          </a:p>
          <a:p>
            <a:pPr algn="just">
              <a:lnSpc>
                <a:spcPct val="100000"/>
              </a:lnSpc>
              <a:defRPr/>
            </a:pPr>
            <a:r>
              <a:rPr lang="pt-BR" sz="2200" b="0" dirty="0">
                <a:solidFill>
                  <a:schemeClr val="tx1"/>
                </a:solidFill>
                <a:latin typeface="Arial Nova" panose="020B0504020202020204" pitchFamily="34" charset="0"/>
                <a:ea typeface="ヒラギノ角ゴ Pro W3" pitchFamily="-107" charset="-128"/>
              </a:rPr>
              <a:t>	A6_ISPB - Cód. ISPB (Contas a Receber)</a:t>
            </a:r>
          </a:p>
          <a:p>
            <a:pPr algn="just">
              <a:lnSpc>
                <a:spcPct val="100000"/>
              </a:lnSpc>
              <a:defRPr/>
            </a:pPr>
            <a:endParaRPr lang="pt-BR" sz="2200" b="0" dirty="0">
              <a:solidFill>
                <a:schemeClr val="tx1"/>
              </a:solidFill>
              <a:latin typeface="Arial Nova" panose="020B0504020202020204" pitchFamily="34" charset="0"/>
              <a:ea typeface="ヒラギノ角ゴ Pro W3" pitchFamily="-107" charset="-128"/>
            </a:endParaRPr>
          </a:p>
          <a:p>
            <a:pPr marL="0" indent="0" algn="just">
              <a:lnSpc>
                <a:spcPct val="100000"/>
              </a:lnSpc>
              <a:buNone/>
              <a:defRPr/>
            </a:pPr>
            <a:r>
              <a:rPr lang="pt-BR" sz="2200" b="0" dirty="0">
                <a:solidFill>
                  <a:schemeClr val="tx1"/>
                </a:solidFill>
                <a:latin typeface="Arial Nova" panose="020B0504020202020204" pitchFamily="34" charset="0"/>
                <a:ea typeface="ヒラギノ角ゴ Pro W3" pitchFamily="-107" charset="-128"/>
              </a:rPr>
              <a:t>Finalidade: Incluir o código ISPB (Identificador do Sistema de Pagamentos Brasileiro), que será utilizado na geração do CNAB a Receber.</a:t>
            </a:r>
            <a:endParaRPr lang="pt-BR" sz="2200" dirty="0">
              <a:latin typeface="Arial Nova" panose="020B0504020202020204" pitchFamily="34" charset="0"/>
            </a:endParaRPr>
          </a:p>
          <a:p>
            <a:pPr algn="just">
              <a:lnSpc>
                <a:spcPct val="100000"/>
              </a:lnSpc>
              <a:buFont typeface="Wingdings" panose="05000000000000000000" pitchFamily="2" charset="2"/>
              <a:buChar char="Ø"/>
              <a:defRPr/>
            </a:pPr>
            <a:endParaRPr lang="en-US" sz="2200" b="0" dirty="0">
              <a:solidFill>
                <a:schemeClr val="tx1"/>
              </a:solidFill>
              <a:latin typeface="Arial Nova" panose="020B0504020202020204" pitchFamily="34" charset="0"/>
              <a:ea typeface="ヒラギノ角ゴ Pro W3" pitchFamily="-107" charset="-128"/>
              <a:sym typeface="Wingdings" pitchFamily="2" charset="2"/>
            </a:endParaRPr>
          </a:p>
        </p:txBody>
      </p:sp>
      <p:pic>
        <p:nvPicPr>
          <p:cNvPr id="5" name="Picture 3">
            <a:extLst>
              <a:ext uri="{FF2B5EF4-FFF2-40B4-BE49-F238E27FC236}">
                <a16:creationId xmlns:a16="http://schemas.microsoft.com/office/drawing/2014/main" id="{03A8532E-FF52-4528-BB30-86E0A2CAF52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867501" y="2442439"/>
            <a:ext cx="5098223" cy="5966029"/>
          </a:xfrm>
          <a:prstGeom prst="rect">
            <a:avLst/>
          </a:prstGeom>
          <a:ln w="101600">
            <a:noFill/>
            <a:miter lim="800000"/>
          </a:ln>
        </p:spPr>
      </p:pic>
    </p:spTree>
    <p:extLst>
      <p:ext uri="{BB962C8B-B14F-4D97-AF65-F5344CB8AC3E}">
        <p14:creationId xmlns:p14="http://schemas.microsoft.com/office/powerpoint/2010/main" val="867299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1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dirty="0">
                <a:solidFill>
                  <a:schemeClr val="accent5"/>
                </a:solidFill>
              </a:rPr>
              <a:t>PIX no </a:t>
            </a:r>
            <a:r>
              <a:rPr lang="en-US" dirty="0" err="1">
                <a:solidFill>
                  <a:schemeClr val="accent5"/>
                </a:solidFill>
              </a:rPr>
              <a:t>Protheus</a:t>
            </a:r>
            <a:r>
              <a:rPr lang="en-US" dirty="0">
                <a:solidFill>
                  <a:schemeClr val="accent5"/>
                </a:solidFill>
              </a:rPr>
              <a:t> – o que </a:t>
            </a:r>
            <a:r>
              <a:rPr lang="en-US" dirty="0" err="1">
                <a:solidFill>
                  <a:schemeClr val="accent5"/>
                </a:solidFill>
              </a:rPr>
              <a:t>muda</a:t>
            </a:r>
            <a:r>
              <a:rPr lang="en-US" dirty="0">
                <a:solidFill>
                  <a:schemeClr val="accent5"/>
                </a:solidFill>
              </a:rPr>
              <a:t>?</a:t>
            </a:r>
          </a:p>
        </p:txBody>
      </p:sp>
      <p:sp>
        <p:nvSpPr>
          <p:cNvPr id="4" name="Content Placeholder 2">
            <a:extLst>
              <a:ext uri="{FF2B5EF4-FFF2-40B4-BE49-F238E27FC236}">
                <a16:creationId xmlns:a16="http://schemas.microsoft.com/office/drawing/2014/main" id="{F268B5CF-0001-4EEA-B7BD-29142C24B692}"/>
              </a:ext>
            </a:extLst>
          </p:cNvPr>
          <p:cNvSpPr txBox="1">
            <a:spLocks/>
          </p:cNvSpPr>
          <p:nvPr/>
        </p:nvSpPr>
        <p:spPr>
          <a:xfrm>
            <a:off x="718148" y="1987463"/>
            <a:ext cx="14813353" cy="657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sz="2200" dirty="0">
                <a:latin typeface="Arial Nova" panose="020B0504020202020204" pitchFamily="34" charset="0"/>
              </a:rPr>
              <a:t>Foram criados novos modelos de pagamento para utilização na rotina de Borderô do Contas a Pagar:</a:t>
            </a:r>
          </a:p>
          <a:p>
            <a:pPr marL="0" indent="0">
              <a:buNone/>
            </a:pPr>
            <a:r>
              <a:rPr lang="pt-BR" sz="2200" dirty="0">
                <a:latin typeface="Arial Nova" panose="020B0504020202020204" pitchFamily="34" charset="0"/>
              </a:rPr>
              <a:t>45 - PIX - Transferência </a:t>
            </a:r>
          </a:p>
          <a:p>
            <a:pPr marL="0" indent="0">
              <a:buNone/>
            </a:pPr>
            <a:r>
              <a:rPr lang="pt-BR" sz="2200" dirty="0">
                <a:latin typeface="Arial Nova" panose="020B0504020202020204" pitchFamily="34" charset="0"/>
              </a:rPr>
              <a:t>47 - PIX - QR </a:t>
            </a:r>
            <a:r>
              <a:rPr lang="pt-BR" sz="2200" dirty="0" err="1">
                <a:latin typeface="Arial Nova" panose="020B0504020202020204" pitchFamily="34" charset="0"/>
              </a:rPr>
              <a:t>Code</a:t>
            </a:r>
            <a:r>
              <a:rPr lang="pt-BR" sz="2200" dirty="0">
                <a:latin typeface="Arial Nova" panose="020B0504020202020204" pitchFamily="34" charset="0"/>
              </a:rPr>
              <a:t> </a:t>
            </a:r>
          </a:p>
          <a:p>
            <a:pPr marL="0" indent="0">
              <a:buNone/>
            </a:pPr>
            <a:endParaRPr lang="pt-BR" sz="2200" dirty="0">
              <a:latin typeface="Arial Nova" panose="020B0504020202020204" pitchFamily="34" charset="0"/>
            </a:endParaRPr>
          </a:p>
          <a:p>
            <a:pPr marL="0" indent="0">
              <a:buNone/>
            </a:pPr>
            <a:r>
              <a:rPr lang="pt-BR" sz="2200" dirty="0">
                <a:latin typeface="Arial Nova" panose="020B0504020202020204" pitchFamily="34" charset="0"/>
              </a:rPr>
              <a:t>Os novos modelos de pagamento estarão disponíveis após atualização do ambiente com o pacote de dicionários, na tabela 58 - Forma de Pagamento, disponível no Configurador.</a:t>
            </a:r>
          </a:p>
          <a:p>
            <a:endParaRPr lang="pt-BR" sz="2200" dirty="0">
              <a:latin typeface="Arial Nova" panose="020B0504020202020204" pitchFamily="34" charset="0"/>
            </a:endParaRPr>
          </a:p>
          <a:p>
            <a:r>
              <a:rPr lang="pt-BR" sz="2200" dirty="0">
                <a:latin typeface="Arial Nova" panose="020B0504020202020204" pitchFamily="34" charset="0"/>
              </a:rPr>
              <a:t>Para contabilizar o processo de cobranças PIX, foram criados dois novos lançamentos padronizados (LPs):</a:t>
            </a:r>
          </a:p>
          <a:p>
            <a:pPr marL="0" indent="0">
              <a:buNone/>
            </a:pPr>
            <a:r>
              <a:rPr lang="pt-BR" sz="2200" dirty="0">
                <a:latin typeface="Arial Nova" panose="020B0504020202020204" pitchFamily="34" charset="0"/>
              </a:rPr>
              <a:t>54G - Contas a Receber - Transferência de carteira para o PIX</a:t>
            </a:r>
          </a:p>
          <a:p>
            <a:pPr marL="0" indent="0">
              <a:buNone/>
            </a:pPr>
            <a:r>
              <a:rPr lang="pt-BR" sz="2200" dirty="0">
                <a:latin typeface="Arial Nova" panose="020B0504020202020204" pitchFamily="34" charset="0"/>
              </a:rPr>
              <a:t>54H - Contas a Receber - Transferência de PIX para a carteira </a:t>
            </a:r>
          </a:p>
          <a:p>
            <a:endParaRPr lang="pt-BR" sz="2200" dirty="0">
              <a:latin typeface="Arial Nova" panose="020B0504020202020204" pitchFamily="34" charset="0"/>
            </a:endParaRPr>
          </a:p>
          <a:p>
            <a:r>
              <a:rPr lang="pt-BR" sz="2200" dirty="0">
                <a:latin typeface="Arial Nova" panose="020B0504020202020204" pitchFamily="34" charset="0"/>
              </a:rPr>
              <a:t>SISPAG:</a:t>
            </a:r>
          </a:p>
          <a:p>
            <a:pPr marL="0" indent="0">
              <a:buNone/>
            </a:pPr>
            <a:r>
              <a:rPr lang="pt-BR" sz="2200" dirty="0">
                <a:latin typeface="Arial Nova" panose="020B0504020202020204" pitchFamily="34" charset="0"/>
              </a:rPr>
              <a:t>A rotina FINA300 - SISPAG, não foi alterada para o processamento de CNAB com a forma de pagamento PIX, e deverá ser utilizado o CNAB 240 posições para geração dos pagamentos para o banco Itaú; </a:t>
            </a:r>
          </a:p>
        </p:txBody>
      </p:sp>
    </p:spTree>
    <p:extLst>
      <p:ext uri="{BB962C8B-B14F-4D97-AF65-F5344CB8AC3E}">
        <p14:creationId xmlns:p14="http://schemas.microsoft.com/office/powerpoint/2010/main" val="24619391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41450C-B690-6946-8CF3-FD590987163F}"/>
              </a:ext>
            </a:extLst>
          </p:cNvPr>
          <p:cNvSpPr>
            <a:spLocks noGrp="1"/>
          </p:cNvSpPr>
          <p:nvPr>
            <p:ph type="body" sz="quarter" idx="12"/>
          </p:nvPr>
        </p:nvSpPr>
        <p:spPr/>
        <p:txBody>
          <a:bodyPr/>
          <a:lstStyle/>
          <a:p>
            <a:r>
              <a:rPr lang="en-US">
                <a:solidFill>
                  <a:schemeClr val="accent5"/>
                </a:solidFill>
              </a:rPr>
              <a:t>PIX no </a:t>
            </a:r>
            <a:r>
              <a:rPr lang="en-US" dirty="0" err="1">
                <a:solidFill>
                  <a:schemeClr val="accent5"/>
                </a:solidFill>
              </a:rPr>
              <a:t>Protheus</a:t>
            </a:r>
            <a:r>
              <a:rPr lang="en-US" dirty="0">
                <a:solidFill>
                  <a:schemeClr val="accent5"/>
                </a:solidFill>
              </a:rPr>
              <a:t> – o que </a:t>
            </a:r>
            <a:r>
              <a:rPr lang="en-US" dirty="0" err="1">
                <a:solidFill>
                  <a:schemeClr val="accent5"/>
                </a:solidFill>
              </a:rPr>
              <a:t>muda</a:t>
            </a:r>
            <a:r>
              <a:rPr lang="en-US" dirty="0">
                <a:solidFill>
                  <a:schemeClr val="accent5"/>
                </a:solidFill>
              </a:rPr>
              <a:t>?</a:t>
            </a:r>
          </a:p>
        </p:txBody>
      </p:sp>
      <p:sp>
        <p:nvSpPr>
          <p:cNvPr id="6" name="CaixaDeTexto 5">
            <a:extLst>
              <a:ext uri="{FF2B5EF4-FFF2-40B4-BE49-F238E27FC236}">
                <a16:creationId xmlns:a16="http://schemas.microsoft.com/office/drawing/2014/main" id="{65B7B9C6-2F43-4296-9787-1EE63FA2D3F7}"/>
              </a:ext>
            </a:extLst>
          </p:cNvPr>
          <p:cNvSpPr txBox="1"/>
          <p:nvPr/>
        </p:nvSpPr>
        <p:spPr>
          <a:xfrm>
            <a:off x="448837" y="1450875"/>
            <a:ext cx="14705670" cy="6656062"/>
          </a:xfrm>
          <a:prstGeom prst="rect">
            <a:avLst/>
          </a:prstGeom>
        </p:spPr>
        <p:txBody>
          <a:bodyPr wrap="none" rtlCol="0">
            <a:normAutofit/>
          </a:bodyPr>
          <a:lstStyle/>
          <a:p>
            <a:pPr>
              <a:lnSpc>
                <a:spcPct val="100000"/>
              </a:lnSpc>
            </a:pPr>
            <a:r>
              <a:rPr lang="pt-BR" sz="2200" dirty="0">
                <a:solidFill>
                  <a:srgbClr val="7C8993"/>
                </a:solidFill>
                <a:latin typeface="Arial Nova" panose="020B0504020202020204" pitchFamily="34" charset="0"/>
                <a:ea typeface="Arial Narrow" charset="0"/>
                <a:cs typeface="Arial Narrow" charset="0"/>
              </a:rPr>
              <a:t>Nova rotina: </a:t>
            </a:r>
          </a:p>
          <a:p>
            <a:pPr>
              <a:lnSpc>
                <a:spcPct val="100000"/>
              </a:lnSpc>
            </a:pPr>
            <a:endParaRPr lang="pt-BR" sz="2200" dirty="0">
              <a:solidFill>
                <a:srgbClr val="7C8993"/>
              </a:solidFill>
              <a:latin typeface="Arial Nova" panose="020B0504020202020204" pitchFamily="34" charset="0"/>
              <a:ea typeface="Arial Narrow" charset="0"/>
              <a:cs typeface="Arial Narrow" charset="0"/>
            </a:endParaRPr>
          </a:p>
          <a:p>
            <a:pPr>
              <a:lnSpc>
                <a:spcPct val="100000"/>
              </a:lnSpc>
            </a:pPr>
            <a:r>
              <a:rPr lang="pt-BR" sz="2200" dirty="0">
                <a:solidFill>
                  <a:srgbClr val="7C8993"/>
                </a:solidFill>
                <a:latin typeface="Arial Nova" panose="020B0504020202020204" pitchFamily="34" charset="0"/>
                <a:ea typeface="Arial Narrow" charset="0"/>
                <a:cs typeface="Arial Narrow" charset="0"/>
              </a:rPr>
              <a:t>Monitor PIX (FINA890), para controle dos títulos a receber, com a situação de cobrança PIX</a:t>
            </a:r>
          </a:p>
          <a:p>
            <a:pPr>
              <a:lnSpc>
                <a:spcPct val="100000"/>
              </a:lnSpc>
            </a:pPr>
            <a:endParaRPr lang="pt-BR" sz="2200" dirty="0">
              <a:solidFill>
                <a:srgbClr val="7C8993"/>
              </a:solidFill>
              <a:latin typeface="Arial Nova" panose="020B0504020202020204" pitchFamily="34" charset="0"/>
              <a:ea typeface="Arial Narrow" charset="0"/>
              <a:cs typeface="Arial Narrow" charset="0"/>
            </a:endParaRPr>
          </a:p>
          <a:p>
            <a:pPr>
              <a:lnSpc>
                <a:spcPct val="100000"/>
              </a:lnSpc>
            </a:pPr>
            <a:r>
              <a:rPr lang="pt-BR" sz="2200" dirty="0">
                <a:solidFill>
                  <a:srgbClr val="7C8993"/>
                </a:solidFill>
                <a:latin typeface="Arial Nova" panose="020B0504020202020204" pitchFamily="34" charset="0"/>
                <a:ea typeface="Arial Narrow" charset="0"/>
                <a:cs typeface="Arial Narrow" charset="0"/>
              </a:rPr>
              <a:t> </a:t>
            </a:r>
          </a:p>
        </p:txBody>
      </p:sp>
      <p:pic>
        <p:nvPicPr>
          <p:cNvPr id="7" name="Imagem 6">
            <a:extLst>
              <a:ext uri="{FF2B5EF4-FFF2-40B4-BE49-F238E27FC236}">
                <a16:creationId xmlns:a16="http://schemas.microsoft.com/office/drawing/2014/main" id="{EF927E4D-83B8-4FC5-A3BF-3C1B69C569E6}"/>
              </a:ext>
            </a:extLst>
          </p:cNvPr>
          <p:cNvPicPr>
            <a:picLocks noChangeAspect="1"/>
          </p:cNvPicPr>
          <p:nvPr/>
        </p:nvPicPr>
        <p:blipFill>
          <a:blip r:embed="rId2"/>
          <a:stretch>
            <a:fillRect/>
          </a:stretch>
        </p:blipFill>
        <p:spPr>
          <a:xfrm>
            <a:off x="3735659" y="2818446"/>
            <a:ext cx="5240376" cy="2807344"/>
          </a:xfrm>
          <a:prstGeom prst="rect">
            <a:avLst/>
          </a:prstGeom>
        </p:spPr>
      </p:pic>
      <p:pic>
        <p:nvPicPr>
          <p:cNvPr id="12" name="Imagem 11">
            <a:extLst>
              <a:ext uri="{FF2B5EF4-FFF2-40B4-BE49-F238E27FC236}">
                <a16:creationId xmlns:a16="http://schemas.microsoft.com/office/drawing/2014/main" id="{284CCE65-5CE2-4945-A185-9D99D8AB333E}"/>
              </a:ext>
            </a:extLst>
          </p:cNvPr>
          <p:cNvPicPr>
            <a:picLocks noChangeAspect="1"/>
          </p:cNvPicPr>
          <p:nvPr/>
        </p:nvPicPr>
        <p:blipFill>
          <a:blip r:embed="rId3"/>
          <a:stretch>
            <a:fillRect/>
          </a:stretch>
        </p:blipFill>
        <p:spPr>
          <a:xfrm>
            <a:off x="3735659" y="5525545"/>
            <a:ext cx="5240376" cy="2771676"/>
          </a:xfrm>
          <a:prstGeom prst="rect">
            <a:avLst/>
          </a:prstGeom>
        </p:spPr>
      </p:pic>
    </p:spTree>
    <p:extLst>
      <p:ext uri="{BB962C8B-B14F-4D97-AF65-F5344CB8AC3E}">
        <p14:creationId xmlns:p14="http://schemas.microsoft.com/office/powerpoint/2010/main" val="2975879767"/>
      </p:ext>
    </p:extLst>
  </p:cSld>
  <p:clrMapOvr>
    <a:masterClrMapping/>
  </p:clrMapOvr>
  <p:transition>
    <p:fade/>
  </p:transition>
</p:sld>
</file>

<file path=ppt/theme/theme1.xml><?xml version="1.0" encoding="utf-8"?>
<a:theme xmlns:a="http://schemas.openxmlformats.org/drawingml/2006/main" name="Blank Slide">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Víde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Encerrament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a">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r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genda">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parata_Marrom">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parata_Azul">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údos_TEXTO">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nteúdos_IMAGEM">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údos_IMG_FULL">
  <a:themeElements>
    <a:clrScheme name="CORES TOTVS_2018">
      <a:dk1>
        <a:srgbClr val="7F7870"/>
      </a:dk1>
      <a:lt1>
        <a:srgbClr val="FFFFFF"/>
      </a:lt1>
      <a:dk2>
        <a:srgbClr val="2E5B72"/>
      </a:dk2>
      <a:lt2>
        <a:srgbClr val="403B37"/>
      </a:lt2>
      <a:accent1>
        <a:srgbClr val="272054"/>
      </a:accent1>
      <a:accent2>
        <a:srgbClr val="68A3C2"/>
      </a:accent2>
      <a:accent3>
        <a:srgbClr val="0C9ABE"/>
      </a:accent3>
      <a:accent4>
        <a:srgbClr val="C84A23"/>
      </a:accent4>
      <a:accent5>
        <a:srgbClr val="ED9C2E"/>
      </a:accent5>
      <a:accent6>
        <a:srgbClr val="4A5C61"/>
      </a:accent6>
      <a:hlink>
        <a:srgbClr val="00B4C7"/>
      </a:hlink>
      <a:folHlink>
        <a:srgbClr val="ADC9D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rtlCol="0">
        <a:normAutofit/>
      </a:bodyPr>
      <a:lstStyle>
        <a:defPPr algn="l">
          <a:lnSpc>
            <a:spcPct val="100000"/>
          </a:lnSpc>
          <a:defRPr sz="1800" b="0" i="0" smtClean="0">
            <a:solidFill>
              <a:schemeClr val="tx1"/>
            </a:solidFill>
            <a:latin typeface="Lato" panose="020F0502020204030203" pitchFamily="34" charset="77"/>
            <a:ea typeface="Arial Narrow" charset="0"/>
            <a:cs typeface="Arial Narrow"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6289</TotalTime>
  <Words>1252</Words>
  <Application>Microsoft Office PowerPoint</Application>
  <PresentationFormat>Personalizar</PresentationFormat>
  <Paragraphs>163</Paragraphs>
  <Slides>30</Slides>
  <Notes>0</Notes>
  <HiddenSlides>0</HiddenSlides>
  <MMClips>0</MMClips>
  <ScaleCrop>false</ScaleCrop>
  <HeadingPairs>
    <vt:vector size="6" baseType="variant">
      <vt:variant>
        <vt:lpstr>Fontes usadas</vt:lpstr>
      </vt:variant>
      <vt:variant>
        <vt:i4>7</vt:i4>
      </vt:variant>
      <vt:variant>
        <vt:lpstr>Tema</vt:lpstr>
      </vt:variant>
      <vt:variant>
        <vt:i4>11</vt:i4>
      </vt:variant>
      <vt:variant>
        <vt:lpstr>Títulos de slides</vt:lpstr>
      </vt:variant>
      <vt:variant>
        <vt:i4>30</vt:i4>
      </vt:variant>
    </vt:vector>
  </HeadingPairs>
  <TitlesOfParts>
    <vt:vector size="48" baseType="lpstr">
      <vt:lpstr>Lato Black</vt:lpstr>
      <vt:lpstr>Wingdings</vt:lpstr>
      <vt:lpstr>Arial</vt:lpstr>
      <vt:lpstr>Arial Narrow</vt:lpstr>
      <vt:lpstr>Arial Nova</vt:lpstr>
      <vt:lpstr>Lato</vt:lpstr>
      <vt:lpstr>Calibri</vt:lpstr>
      <vt:lpstr>Blank Slide</vt:lpstr>
      <vt:lpstr>Capa</vt:lpstr>
      <vt:lpstr>Intro</vt:lpstr>
      <vt:lpstr>Agenda</vt:lpstr>
      <vt:lpstr>Separata_Marrom</vt:lpstr>
      <vt:lpstr>Separata_Azul</vt:lpstr>
      <vt:lpstr>Conteúdos_TEXTO</vt:lpstr>
      <vt:lpstr>Conteúdos_IMAGEM</vt:lpstr>
      <vt:lpstr>Conteúdos_IMG_FULL</vt:lpstr>
      <vt:lpstr>Vídeo</vt:lpstr>
      <vt:lpstr>Encerramento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Aline Schmöckel</cp:lastModifiedBy>
  <cp:revision>445</cp:revision>
  <cp:lastPrinted>2017-01-30T19:00:37Z</cp:lastPrinted>
  <dcterms:created xsi:type="dcterms:W3CDTF">2017-01-30T18:54:37Z</dcterms:created>
  <dcterms:modified xsi:type="dcterms:W3CDTF">2021-04-16T17:48:52Z</dcterms:modified>
</cp:coreProperties>
</file>